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65" r:id="rId5"/>
    <p:sldId id="266" r:id="rId6"/>
    <p:sldId id="267" r:id="rId7"/>
    <p:sldId id="268" r:id="rId8"/>
    <p:sldId id="269" r:id="rId9"/>
    <p:sldId id="270" r:id="rId10"/>
    <p:sldId id="271" r:id="rId11"/>
    <p:sldId id="272" r:id="rId12"/>
    <p:sldId id="273" r:id="rId13"/>
    <p:sldId id="274" r:id="rId14"/>
    <p:sldId id="275" r:id="rId15"/>
    <p:sldId id="258" r:id="rId16"/>
    <p:sldId id="276" r:id="rId17"/>
    <p:sldId id="277" r:id="rId18"/>
    <p:sldId id="278" r:id="rId19"/>
    <p:sldId id="279" r:id="rId20"/>
    <p:sldId id="280" r:id="rId21"/>
    <p:sldId id="281" r:id="rId22"/>
    <p:sldId id="282" r:id="rId23"/>
    <p:sldId id="259"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60" r:id="rId38"/>
    <p:sldId id="296" r:id="rId39"/>
    <p:sldId id="297" r:id="rId40"/>
    <p:sldId id="298" r:id="rId41"/>
    <p:sldId id="299" r:id="rId42"/>
    <p:sldId id="300" r:id="rId43"/>
    <p:sldId id="301" r:id="rId44"/>
    <p:sldId id="302" r:id="rId45"/>
    <p:sldId id="261" r:id="rId46"/>
    <p:sldId id="262" r:id="rId47"/>
    <p:sldId id="26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F3511-C343-4528-9F55-18D84B7851CA}" v="998" dt="2019-04-15T00:06:47.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385" autoAdjust="0"/>
  </p:normalViewPr>
  <p:slideViewPr>
    <p:cSldViewPr snapToGrid="0">
      <p:cViewPr>
        <p:scale>
          <a:sx n="75" d="100"/>
          <a:sy n="75" d="100"/>
        </p:scale>
        <p:origin x="270" y="810"/>
      </p:cViewPr>
      <p:guideLst/>
    </p:cSldViewPr>
  </p:slideViewPr>
  <p:outlineViewPr>
    <p:cViewPr>
      <p:scale>
        <a:sx n="33" d="100"/>
        <a:sy n="33" d="100"/>
      </p:scale>
      <p:origin x="0" y="-26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Cividanes" userId="8502b6a17cde578e" providerId="LiveId" clId="{883F3511-C343-4528-9F55-18D84B7851CA}"/>
    <pc:docChg chg="undo custSel addSld delSld modSld">
      <pc:chgData name="Michael Cividanes" userId="8502b6a17cde578e" providerId="LiveId" clId="{883F3511-C343-4528-9F55-18D84B7851CA}" dt="2019-04-15T00:06:47.721" v="7121" actId="14100"/>
      <pc:docMkLst>
        <pc:docMk/>
      </pc:docMkLst>
      <pc:sldChg chg="addSp delSp modSp">
        <pc:chgData name="Michael Cividanes" userId="8502b6a17cde578e" providerId="LiveId" clId="{883F3511-C343-4528-9F55-18D84B7851CA}" dt="2019-04-14T23:42:44.230" v="6814" actId="1076"/>
        <pc:sldMkLst>
          <pc:docMk/>
          <pc:sldMk cId="1060106316" sldId="256"/>
        </pc:sldMkLst>
        <pc:spChg chg="add mod">
          <ac:chgData name="Michael Cividanes" userId="8502b6a17cde578e" providerId="LiveId" clId="{883F3511-C343-4528-9F55-18D84B7851CA}" dt="2019-04-14T23:42:44.230" v="6814" actId="1076"/>
          <ac:spMkLst>
            <pc:docMk/>
            <pc:sldMk cId="1060106316" sldId="256"/>
            <ac:spMk id="2" creationId="{E1B7A085-64FA-426A-8F4C-A986538E3A91}"/>
          </ac:spMkLst>
        </pc:spChg>
        <pc:spChg chg="add del mod">
          <ac:chgData name="Michael Cividanes" userId="8502b6a17cde578e" providerId="LiveId" clId="{883F3511-C343-4528-9F55-18D84B7851CA}" dt="2019-04-11T05:27:39.114" v="6" actId="478"/>
          <ac:spMkLst>
            <pc:docMk/>
            <pc:sldMk cId="1060106316" sldId="256"/>
            <ac:spMk id="6" creationId="{8B071FB9-F0DA-4985-A74B-EFEC7A29C1F9}"/>
          </ac:spMkLst>
        </pc:spChg>
        <pc:spChg chg="add mod topLvl">
          <ac:chgData name="Michael Cividanes" userId="8502b6a17cde578e" providerId="LiveId" clId="{883F3511-C343-4528-9F55-18D84B7851CA}" dt="2019-04-11T05:30:28.804" v="76" actId="165"/>
          <ac:spMkLst>
            <pc:docMk/>
            <pc:sldMk cId="1060106316" sldId="256"/>
            <ac:spMk id="9" creationId="{3237B2D6-CE1C-45B3-802A-10A7D0FFBB41}"/>
          </ac:spMkLst>
        </pc:spChg>
        <pc:spChg chg="add mod topLvl">
          <ac:chgData name="Michael Cividanes" userId="8502b6a17cde578e" providerId="LiveId" clId="{883F3511-C343-4528-9F55-18D84B7851CA}" dt="2019-04-11T05:30:28.804" v="76" actId="165"/>
          <ac:spMkLst>
            <pc:docMk/>
            <pc:sldMk cId="1060106316" sldId="256"/>
            <ac:spMk id="19" creationId="{F92BE570-768B-4987-A141-BC8D9891D29C}"/>
          </ac:spMkLst>
        </pc:spChg>
        <pc:spChg chg="add mod topLvl">
          <ac:chgData name="Michael Cividanes" userId="8502b6a17cde578e" providerId="LiveId" clId="{883F3511-C343-4528-9F55-18D84B7851CA}" dt="2019-04-11T05:30:28.804" v="76" actId="165"/>
          <ac:spMkLst>
            <pc:docMk/>
            <pc:sldMk cId="1060106316" sldId="256"/>
            <ac:spMk id="20" creationId="{7471C832-9F7F-47CC-97EF-776A2C94CC24}"/>
          </ac:spMkLst>
        </pc:spChg>
        <pc:spChg chg="add mod topLvl">
          <ac:chgData name="Michael Cividanes" userId="8502b6a17cde578e" providerId="LiveId" clId="{883F3511-C343-4528-9F55-18D84B7851CA}" dt="2019-04-14T23:31:58.883" v="6570"/>
          <ac:spMkLst>
            <pc:docMk/>
            <pc:sldMk cId="1060106316" sldId="256"/>
            <ac:spMk id="21" creationId="{F2574FEC-4A4C-44BF-8874-DCD1BE48BFF6}"/>
          </ac:spMkLst>
        </pc:spChg>
        <pc:spChg chg="add mod topLvl">
          <ac:chgData name="Michael Cividanes" userId="8502b6a17cde578e" providerId="LiveId" clId="{883F3511-C343-4528-9F55-18D84B7851CA}" dt="2019-04-11T05:30:28.804" v="76" actId="165"/>
          <ac:spMkLst>
            <pc:docMk/>
            <pc:sldMk cId="1060106316" sldId="256"/>
            <ac:spMk id="22" creationId="{003253D7-3EE7-4278-9643-7A876931A8DF}"/>
          </ac:spMkLst>
        </pc:spChg>
        <pc:grpChg chg="add del mod">
          <ac:chgData name="Michael Cividanes" userId="8502b6a17cde578e" providerId="LiveId" clId="{883F3511-C343-4528-9F55-18D84B7851CA}" dt="2019-04-11T05:30:28.804" v="76" actId="165"/>
          <ac:grpSpMkLst>
            <pc:docMk/>
            <pc:sldMk cId="1060106316" sldId="256"/>
            <ac:grpSpMk id="11" creationId="{0741F164-0CC7-44EA-9DBD-DF6205DCB458}"/>
          </ac:grpSpMkLst>
        </pc:grpChg>
        <pc:picChg chg="mod">
          <ac:chgData name="Michael Cividanes" userId="8502b6a17cde578e" providerId="LiveId" clId="{883F3511-C343-4528-9F55-18D84B7851CA}" dt="2019-04-11T05:31:27.578" v="89" actId="1076"/>
          <ac:picMkLst>
            <pc:docMk/>
            <pc:sldMk cId="1060106316" sldId="256"/>
            <ac:picMk id="5" creationId="{09E41B35-2B8A-4084-B797-40F312DBD59A}"/>
          </ac:picMkLst>
        </pc:picChg>
        <pc:picChg chg="add mod modCrop">
          <ac:chgData name="Michael Cividanes" userId="8502b6a17cde578e" providerId="LiveId" clId="{883F3511-C343-4528-9F55-18D84B7851CA}" dt="2019-04-11T05:32:16.720" v="99" actId="1076"/>
          <ac:picMkLst>
            <pc:docMk/>
            <pc:sldMk cId="1060106316" sldId="256"/>
            <ac:picMk id="8" creationId="{16F17E72-009E-4172-AA63-093E4B8C2220}"/>
          </ac:picMkLst>
        </pc:picChg>
      </pc:sldChg>
      <pc:sldChg chg="addSp delSp modSp add setBg">
        <pc:chgData name="Michael Cividanes" userId="8502b6a17cde578e" providerId="LiveId" clId="{883F3511-C343-4528-9F55-18D84B7851CA}" dt="2019-04-14T23:42:33.413" v="6809" actId="1076"/>
        <pc:sldMkLst>
          <pc:docMk/>
          <pc:sldMk cId="2396448811" sldId="257"/>
        </pc:sldMkLst>
        <pc:spChg chg="add mod">
          <ac:chgData name="Michael Cividanes" userId="8502b6a17cde578e" providerId="LiveId" clId="{883F3511-C343-4528-9F55-18D84B7851CA}" dt="2019-04-11T05:32:39.009" v="100" actId="339"/>
          <ac:spMkLst>
            <pc:docMk/>
            <pc:sldMk cId="2396448811" sldId="257"/>
            <ac:spMk id="3" creationId="{BA069F43-5201-484F-924C-530FF4A2BF2A}"/>
          </ac:spMkLst>
        </pc:spChg>
        <pc:spChg chg="add">
          <ac:chgData name="Michael Cividanes" userId="8502b6a17cde578e" providerId="LiveId" clId="{883F3511-C343-4528-9F55-18D84B7851CA}" dt="2019-04-11T05:31:40.207" v="90"/>
          <ac:spMkLst>
            <pc:docMk/>
            <pc:sldMk cId="2396448811" sldId="257"/>
            <ac:spMk id="4" creationId="{25CDFB26-0067-44F4-AC45-A95927A3D21E}"/>
          </ac:spMkLst>
        </pc:spChg>
        <pc:spChg chg="add">
          <ac:chgData name="Michael Cividanes" userId="8502b6a17cde578e" providerId="LiveId" clId="{883F3511-C343-4528-9F55-18D84B7851CA}" dt="2019-04-11T05:31:40.207" v="90"/>
          <ac:spMkLst>
            <pc:docMk/>
            <pc:sldMk cId="2396448811" sldId="257"/>
            <ac:spMk id="5" creationId="{210546A5-0863-45DD-83D1-0F9A69947F3C}"/>
          </ac:spMkLst>
        </pc:spChg>
        <pc:spChg chg="add mod">
          <ac:chgData name="Michael Cividanes" userId="8502b6a17cde578e" providerId="LiveId" clId="{883F3511-C343-4528-9F55-18D84B7851CA}" dt="2019-04-14T23:32:16.235" v="6571"/>
          <ac:spMkLst>
            <pc:docMk/>
            <pc:sldMk cId="2396448811" sldId="257"/>
            <ac:spMk id="6" creationId="{A817434B-7E07-4D08-B6DA-18E1E3397CC5}"/>
          </ac:spMkLst>
        </pc:spChg>
        <pc:spChg chg="add">
          <ac:chgData name="Michael Cividanes" userId="8502b6a17cde578e" providerId="LiveId" clId="{883F3511-C343-4528-9F55-18D84B7851CA}" dt="2019-04-11T05:31:40.207" v="90"/>
          <ac:spMkLst>
            <pc:docMk/>
            <pc:sldMk cId="2396448811" sldId="257"/>
            <ac:spMk id="7" creationId="{A7E5EA1D-E4FC-4EFB-98BD-3884B56CB585}"/>
          </ac:spMkLst>
        </pc:spChg>
        <pc:spChg chg="add mod">
          <ac:chgData name="Michael Cividanes" userId="8502b6a17cde578e" providerId="LiveId" clId="{883F3511-C343-4528-9F55-18D84B7851CA}" dt="2019-04-11T05:34:53.714" v="109" actId="339"/>
          <ac:spMkLst>
            <pc:docMk/>
            <pc:sldMk cId="2396448811" sldId="257"/>
            <ac:spMk id="8" creationId="{9EE6C9B8-8914-42B8-9FD1-42A03A659B3E}"/>
          </ac:spMkLst>
        </pc:spChg>
        <pc:spChg chg="add mod">
          <ac:chgData name="Michael Cividanes" userId="8502b6a17cde578e" providerId="LiveId" clId="{883F3511-C343-4528-9F55-18D84B7851CA}" dt="2019-04-14T23:42:33.413" v="6809" actId="1076"/>
          <ac:spMkLst>
            <pc:docMk/>
            <pc:sldMk cId="2396448811" sldId="257"/>
            <ac:spMk id="9" creationId="{9484DCD6-086D-4C36-90D4-9062BD54555E}"/>
          </ac:spMkLst>
        </pc:spChg>
        <pc:spChg chg="add del mod">
          <ac:chgData name="Michael Cividanes" userId="8502b6a17cde578e" providerId="LiveId" clId="{883F3511-C343-4528-9F55-18D84B7851CA}" dt="2019-04-12T01:03:46.443" v="1619" actId="478"/>
          <ac:spMkLst>
            <pc:docMk/>
            <pc:sldMk cId="2396448811" sldId="257"/>
            <ac:spMk id="9" creationId="{C574C88F-75AB-40E4-B623-FA40B51786B5}"/>
          </ac:spMkLst>
        </pc:spChg>
        <pc:spChg chg="add mod">
          <ac:chgData name="Michael Cividanes" userId="8502b6a17cde578e" providerId="LiveId" clId="{883F3511-C343-4528-9F55-18D84B7851CA}" dt="2019-04-11T05:43:23.764" v="400" actId="1076"/>
          <ac:spMkLst>
            <pc:docMk/>
            <pc:sldMk cId="2396448811" sldId="257"/>
            <ac:spMk id="12" creationId="{D1566E8E-17A4-4F96-9D51-0DCBBBD24760}"/>
          </ac:spMkLst>
        </pc:spChg>
        <pc:spChg chg="add mod ord">
          <ac:chgData name="Michael Cividanes" userId="8502b6a17cde578e" providerId="LiveId" clId="{883F3511-C343-4528-9F55-18D84B7851CA}" dt="2019-04-11T05:47:16.687" v="467" actId="1076"/>
          <ac:spMkLst>
            <pc:docMk/>
            <pc:sldMk cId="2396448811" sldId="257"/>
            <ac:spMk id="13" creationId="{6A2960DE-15FF-45BF-B57E-DB91C4345F49}"/>
          </ac:spMkLst>
        </pc:spChg>
        <pc:spChg chg="add mod">
          <ac:chgData name="Michael Cividanes" userId="8502b6a17cde578e" providerId="LiveId" clId="{883F3511-C343-4528-9F55-18D84B7851CA}" dt="2019-04-11T05:43:58.461" v="417" actId="1076"/>
          <ac:spMkLst>
            <pc:docMk/>
            <pc:sldMk cId="2396448811" sldId="257"/>
            <ac:spMk id="14" creationId="{9BFDA3A5-D2D3-4795-BCF6-4E88A33F52BB}"/>
          </ac:spMkLst>
        </pc:spChg>
        <pc:spChg chg="add mod">
          <ac:chgData name="Michael Cividanes" userId="8502b6a17cde578e" providerId="LiveId" clId="{883F3511-C343-4528-9F55-18D84B7851CA}" dt="2019-04-11T05:44:43.157" v="441" actId="1076"/>
          <ac:spMkLst>
            <pc:docMk/>
            <pc:sldMk cId="2396448811" sldId="257"/>
            <ac:spMk id="15" creationId="{A44F449E-C1C1-4CF2-ACDD-1B94EF340E31}"/>
          </ac:spMkLst>
        </pc:spChg>
        <pc:spChg chg="add mod">
          <ac:chgData name="Michael Cividanes" userId="8502b6a17cde578e" providerId="LiveId" clId="{883F3511-C343-4528-9F55-18D84B7851CA}" dt="2019-04-11T05:44:35.768" v="440" actId="1076"/>
          <ac:spMkLst>
            <pc:docMk/>
            <pc:sldMk cId="2396448811" sldId="257"/>
            <ac:spMk id="16" creationId="{24295EB2-6DE7-4240-BB16-32B99C140CE4}"/>
          </ac:spMkLst>
        </pc:spChg>
        <pc:spChg chg="add mod">
          <ac:chgData name="Michael Cividanes" userId="8502b6a17cde578e" providerId="LiveId" clId="{883F3511-C343-4528-9F55-18D84B7851CA}" dt="2019-04-11T05:45:07.589" v="459" actId="14100"/>
          <ac:spMkLst>
            <pc:docMk/>
            <pc:sldMk cId="2396448811" sldId="257"/>
            <ac:spMk id="17" creationId="{4F7E4299-8AB2-4A7F-BC45-C6CA12499579}"/>
          </ac:spMkLst>
        </pc:spChg>
        <pc:spChg chg="add mod">
          <ac:chgData name="Michael Cividanes" userId="8502b6a17cde578e" providerId="LiveId" clId="{883F3511-C343-4528-9F55-18D84B7851CA}" dt="2019-04-11T05:47:09.695" v="464" actId="403"/>
          <ac:spMkLst>
            <pc:docMk/>
            <pc:sldMk cId="2396448811" sldId="257"/>
            <ac:spMk id="18" creationId="{6928E7DD-1A25-4C2F-8B76-600034ECCB59}"/>
          </ac:spMkLst>
        </pc:spChg>
        <pc:spChg chg="add mod">
          <ac:chgData name="Michael Cividanes" userId="8502b6a17cde578e" providerId="LiveId" clId="{883F3511-C343-4528-9F55-18D84B7851CA}" dt="2019-04-11T05:47:31.565" v="469" actId="20577"/>
          <ac:spMkLst>
            <pc:docMk/>
            <pc:sldMk cId="2396448811" sldId="257"/>
            <ac:spMk id="19" creationId="{3EFAFBF7-7C6B-47A3-AD85-09544281C631}"/>
          </ac:spMkLst>
        </pc:spChg>
        <pc:spChg chg="add mod">
          <ac:chgData name="Michael Cividanes" userId="8502b6a17cde578e" providerId="LiveId" clId="{883F3511-C343-4528-9F55-18D84B7851CA}" dt="2019-04-11T05:47:43.445" v="471" actId="1076"/>
          <ac:spMkLst>
            <pc:docMk/>
            <pc:sldMk cId="2396448811" sldId="257"/>
            <ac:spMk id="20" creationId="{AFF535F0-EDCB-4D37-9963-1A5FC000DAAB}"/>
          </ac:spMkLst>
        </pc:spChg>
        <pc:spChg chg="add mod">
          <ac:chgData name="Michael Cividanes" userId="8502b6a17cde578e" providerId="LiveId" clId="{883F3511-C343-4528-9F55-18D84B7851CA}" dt="2019-04-11T05:52:19.094" v="479" actId="313"/>
          <ac:spMkLst>
            <pc:docMk/>
            <pc:sldMk cId="2396448811" sldId="257"/>
            <ac:spMk id="21" creationId="{CCCF5AB8-0E65-40DB-855D-00201F009ADE}"/>
          </ac:spMkLst>
        </pc:spChg>
        <pc:spChg chg="add mod">
          <ac:chgData name="Michael Cividanes" userId="8502b6a17cde578e" providerId="LiveId" clId="{883F3511-C343-4528-9F55-18D84B7851CA}" dt="2019-04-11T05:55:12.856" v="505" actId="20577"/>
          <ac:spMkLst>
            <pc:docMk/>
            <pc:sldMk cId="2396448811" sldId="257"/>
            <ac:spMk id="22" creationId="{34EC0C7E-868C-4EBC-B42D-4C0A087B9240}"/>
          </ac:spMkLst>
        </pc:spChg>
        <pc:spChg chg="add mod">
          <ac:chgData name="Michael Cividanes" userId="8502b6a17cde578e" providerId="LiveId" clId="{883F3511-C343-4528-9F55-18D84B7851CA}" dt="2019-04-11T05:55:21.309" v="506" actId="1076"/>
          <ac:spMkLst>
            <pc:docMk/>
            <pc:sldMk cId="2396448811" sldId="257"/>
            <ac:spMk id="23" creationId="{27985BE6-A3C1-4C16-80EA-6AA402077B1D}"/>
          </ac:spMkLst>
        </pc:spChg>
        <pc:spChg chg="add mod">
          <ac:chgData name="Michael Cividanes" userId="8502b6a17cde578e" providerId="LiveId" clId="{883F3511-C343-4528-9F55-18D84B7851CA}" dt="2019-04-12T01:06:28.316" v="1639"/>
          <ac:spMkLst>
            <pc:docMk/>
            <pc:sldMk cId="2396448811" sldId="257"/>
            <ac:spMk id="24" creationId="{30550920-0069-4A69-A630-8B320B2347B0}"/>
          </ac:spMkLst>
        </pc:spChg>
        <pc:spChg chg="add">
          <ac:chgData name="Michael Cividanes" userId="8502b6a17cde578e" providerId="LiveId" clId="{883F3511-C343-4528-9F55-18D84B7851CA}" dt="2019-04-12T01:04:00.284" v="1626"/>
          <ac:spMkLst>
            <pc:docMk/>
            <pc:sldMk cId="2396448811" sldId="257"/>
            <ac:spMk id="25" creationId="{34067403-8E5D-400D-9F21-DEDF3A33F15F}"/>
          </ac:spMkLst>
        </pc:spChg>
        <pc:picChg chg="add">
          <ac:chgData name="Michael Cividanes" userId="8502b6a17cde578e" providerId="LiveId" clId="{883F3511-C343-4528-9F55-18D84B7851CA}" dt="2019-04-11T05:30:59.102" v="79"/>
          <ac:picMkLst>
            <pc:docMk/>
            <pc:sldMk cId="2396448811" sldId="257"/>
            <ac:picMk id="2" creationId="{ECD0714C-8F24-4C9E-9835-29F00093B121}"/>
          </ac:picMkLst>
        </pc:picChg>
        <pc:picChg chg="add mod">
          <ac:chgData name="Michael Cividanes" userId="8502b6a17cde578e" providerId="LiveId" clId="{883F3511-C343-4528-9F55-18D84B7851CA}" dt="2019-04-11T05:41:53.038" v="359" actId="1076"/>
          <ac:picMkLst>
            <pc:docMk/>
            <pc:sldMk cId="2396448811" sldId="257"/>
            <ac:picMk id="11" creationId="{F4C4E62A-1A20-4F9E-800E-DE9D4666F811}"/>
          </ac:picMkLst>
        </pc:picChg>
      </pc:sldChg>
      <pc:sldChg chg="addSp delSp modSp add setBg">
        <pc:chgData name="Michael Cividanes" userId="8502b6a17cde578e" providerId="LiveId" clId="{883F3511-C343-4528-9F55-18D84B7851CA}" dt="2019-04-14T23:41:48.490" v="6777" actId="1076"/>
        <pc:sldMkLst>
          <pc:docMk/>
          <pc:sldMk cId="1011119976" sldId="258"/>
        </pc:sldMkLst>
        <pc:spChg chg="add">
          <ac:chgData name="Michael Cividanes" userId="8502b6a17cde578e" providerId="LiveId" clId="{883F3511-C343-4528-9F55-18D84B7851CA}" dt="2019-04-11T05:31:41.548" v="91"/>
          <ac:spMkLst>
            <pc:docMk/>
            <pc:sldMk cId="1011119976" sldId="258"/>
            <ac:spMk id="3" creationId="{CFEDCACC-95F4-4671-B4FF-FB249B8FC49C}"/>
          </ac:spMkLst>
        </pc:spChg>
        <pc:spChg chg="add mod">
          <ac:chgData name="Michael Cividanes" userId="8502b6a17cde578e" providerId="LiveId" clId="{883F3511-C343-4528-9F55-18D84B7851CA}" dt="2019-04-11T05:32:52.076" v="101" actId="339"/>
          <ac:spMkLst>
            <pc:docMk/>
            <pc:sldMk cId="1011119976" sldId="258"/>
            <ac:spMk id="4" creationId="{094701F5-3FDB-4899-82BB-30A034C992FD}"/>
          </ac:spMkLst>
        </pc:spChg>
        <pc:spChg chg="add">
          <ac:chgData name="Michael Cividanes" userId="8502b6a17cde578e" providerId="LiveId" clId="{883F3511-C343-4528-9F55-18D84B7851CA}" dt="2019-04-11T05:31:41.548" v="91"/>
          <ac:spMkLst>
            <pc:docMk/>
            <pc:sldMk cId="1011119976" sldId="258"/>
            <ac:spMk id="5" creationId="{D8FB3833-1821-42D4-BBD4-EB9DC7F91F59}"/>
          </ac:spMkLst>
        </pc:spChg>
        <pc:spChg chg="add mod">
          <ac:chgData name="Michael Cividanes" userId="8502b6a17cde578e" providerId="LiveId" clId="{883F3511-C343-4528-9F55-18D84B7851CA}" dt="2019-04-14T23:35:06.010" v="6587"/>
          <ac:spMkLst>
            <pc:docMk/>
            <pc:sldMk cId="1011119976" sldId="258"/>
            <ac:spMk id="6" creationId="{14B53875-FC27-42DB-8339-5629B41738C2}"/>
          </ac:spMkLst>
        </pc:spChg>
        <pc:spChg chg="add">
          <ac:chgData name="Michael Cividanes" userId="8502b6a17cde578e" providerId="LiveId" clId="{883F3511-C343-4528-9F55-18D84B7851CA}" dt="2019-04-11T05:31:41.548" v="91"/>
          <ac:spMkLst>
            <pc:docMk/>
            <pc:sldMk cId="1011119976" sldId="258"/>
            <ac:spMk id="7" creationId="{F7639618-9F95-4A55-8046-C5C6EC196E18}"/>
          </ac:spMkLst>
        </pc:spChg>
        <pc:spChg chg="add mod">
          <ac:chgData name="Michael Cividanes" userId="8502b6a17cde578e" providerId="LiveId" clId="{883F3511-C343-4528-9F55-18D84B7851CA}" dt="2019-04-12T23:43:01.789" v="1951" actId="1076"/>
          <ac:spMkLst>
            <pc:docMk/>
            <pc:sldMk cId="1011119976" sldId="258"/>
            <ac:spMk id="8" creationId="{C5B05788-F252-424E-97F9-02108E0D7E08}"/>
          </ac:spMkLst>
        </pc:spChg>
        <pc:spChg chg="add mod">
          <ac:chgData name="Michael Cividanes" userId="8502b6a17cde578e" providerId="LiveId" clId="{883F3511-C343-4528-9F55-18D84B7851CA}" dt="2019-04-14T20:53:00.360" v="2540" actId="20578"/>
          <ac:spMkLst>
            <pc:docMk/>
            <pc:sldMk cId="1011119976" sldId="258"/>
            <ac:spMk id="9" creationId="{9376EEB1-982F-44D9-9C22-96F00846572C}"/>
          </ac:spMkLst>
        </pc:spChg>
        <pc:spChg chg="add mod">
          <ac:chgData name="Michael Cividanes" userId="8502b6a17cde578e" providerId="LiveId" clId="{883F3511-C343-4528-9F55-18D84B7851CA}" dt="2019-04-14T20:55:08.031" v="2643" actId="20577"/>
          <ac:spMkLst>
            <pc:docMk/>
            <pc:sldMk cId="1011119976" sldId="258"/>
            <ac:spMk id="10" creationId="{E9BB66F1-2158-4C95-A649-B49DFC3EE3DF}"/>
          </ac:spMkLst>
        </pc:spChg>
        <pc:spChg chg="add mod">
          <ac:chgData name="Michael Cividanes" userId="8502b6a17cde578e" providerId="LiveId" clId="{883F3511-C343-4528-9F55-18D84B7851CA}" dt="2019-04-12T01:31:55.104" v="1944" actId="1076"/>
          <ac:spMkLst>
            <pc:docMk/>
            <pc:sldMk cId="1011119976" sldId="258"/>
            <ac:spMk id="11" creationId="{A8CF0F0E-27C1-4088-A38A-E4D9CF9181EE}"/>
          </ac:spMkLst>
        </pc:spChg>
        <pc:spChg chg="add mod">
          <ac:chgData name="Michael Cividanes" userId="8502b6a17cde578e" providerId="LiveId" clId="{883F3511-C343-4528-9F55-18D84B7851CA}" dt="2019-04-14T23:41:48.490" v="6777" actId="1076"/>
          <ac:spMkLst>
            <pc:docMk/>
            <pc:sldMk cId="1011119976" sldId="258"/>
            <ac:spMk id="12" creationId="{6D814AC0-F6FC-46ED-B75D-E0EB3B027496}"/>
          </ac:spMkLst>
        </pc:spChg>
        <pc:spChg chg="add mod">
          <ac:chgData name="Michael Cividanes" userId="8502b6a17cde578e" providerId="LiveId" clId="{883F3511-C343-4528-9F55-18D84B7851CA}" dt="2019-04-14T20:51:21.673" v="2359" actId="1035"/>
          <ac:spMkLst>
            <pc:docMk/>
            <pc:sldMk cId="1011119976" sldId="258"/>
            <ac:spMk id="14" creationId="{7D66030A-1B39-4DAE-9AF9-FDD820361E59}"/>
          </ac:spMkLst>
        </pc:spChg>
        <pc:spChg chg="add mod">
          <ac:chgData name="Michael Cividanes" userId="8502b6a17cde578e" providerId="LiveId" clId="{883F3511-C343-4528-9F55-18D84B7851CA}" dt="2019-04-14T20:51:48.580" v="2399" actId="1037"/>
          <ac:spMkLst>
            <pc:docMk/>
            <pc:sldMk cId="1011119976" sldId="258"/>
            <ac:spMk id="15" creationId="{1AF14462-E7D5-4445-BE80-F347D0E3781D}"/>
          </ac:spMkLst>
        </pc:spChg>
        <pc:spChg chg="add mod">
          <ac:chgData name="Michael Cividanes" userId="8502b6a17cde578e" providerId="LiveId" clId="{883F3511-C343-4528-9F55-18D84B7851CA}" dt="2019-04-14T20:51:21.673" v="2359" actId="1035"/>
          <ac:spMkLst>
            <pc:docMk/>
            <pc:sldMk cId="1011119976" sldId="258"/>
            <ac:spMk id="16" creationId="{63F41FA8-C7D6-453D-BEE4-6540E6EEF705}"/>
          </ac:spMkLst>
        </pc:spChg>
        <pc:spChg chg="add mod">
          <ac:chgData name="Michael Cividanes" userId="8502b6a17cde578e" providerId="LiveId" clId="{883F3511-C343-4528-9F55-18D84B7851CA}" dt="2019-04-14T20:51:21.673" v="2359" actId="1035"/>
          <ac:spMkLst>
            <pc:docMk/>
            <pc:sldMk cId="1011119976" sldId="258"/>
            <ac:spMk id="17" creationId="{25AEA325-4D82-41AD-9407-19267EA57BA9}"/>
          </ac:spMkLst>
        </pc:spChg>
        <pc:spChg chg="add mod">
          <ac:chgData name="Michael Cividanes" userId="8502b6a17cde578e" providerId="LiveId" clId="{883F3511-C343-4528-9F55-18D84B7851CA}" dt="2019-04-14T20:51:21.673" v="2359" actId="1035"/>
          <ac:spMkLst>
            <pc:docMk/>
            <pc:sldMk cId="1011119976" sldId="258"/>
            <ac:spMk id="18" creationId="{965ADA78-AC3D-41BE-98C6-9CACD0F1DE64}"/>
          </ac:spMkLst>
        </pc:spChg>
        <pc:spChg chg="add mod">
          <ac:chgData name="Michael Cividanes" userId="8502b6a17cde578e" providerId="LiveId" clId="{883F3511-C343-4528-9F55-18D84B7851CA}" dt="2019-04-14T20:51:21.673" v="2359" actId="1035"/>
          <ac:spMkLst>
            <pc:docMk/>
            <pc:sldMk cId="1011119976" sldId="258"/>
            <ac:spMk id="19" creationId="{260994B4-F9E7-4010-8A7B-1B32D7061723}"/>
          </ac:spMkLst>
        </pc:spChg>
        <pc:spChg chg="add mod">
          <ac:chgData name="Michael Cividanes" userId="8502b6a17cde578e" providerId="LiveId" clId="{883F3511-C343-4528-9F55-18D84B7851CA}" dt="2019-04-14T20:51:21.673" v="2359" actId="1035"/>
          <ac:spMkLst>
            <pc:docMk/>
            <pc:sldMk cId="1011119976" sldId="258"/>
            <ac:spMk id="20" creationId="{8EF0BC38-2194-45F0-A915-AA7A05B08750}"/>
          </ac:spMkLst>
        </pc:spChg>
        <pc:spChg chg="add mod">
          <ac:chgData name="Michael Cividanes" userId="8502b6a17cde578e" providerId="LiveId" clId="{883F3511-C343-4528-9F55-18D84B7851CA}" dt="2019-04-14T20:51:21.673" v="2359" actId="1035"/>
          <ac:spMkLst>
            <pc:docMk/>
            <pc:sldMk cId="1011119976" sldId="258"/>
            <ac:spMk id="21" creationId="{3A5C217F-8DFA-464B-A1BD-BDA66C56B3E4}"/>
          </ac:spMkLst>
        </pc:spChg>
        <pc:spChg chg="add mod">
          <ac:chgData name="Michael Cividanes" userId="8502b6a17cde578e" providerId="LiveId" clId="{883F3511-C343-4528-9F55-18D84B7851CA}" dt="2019-04-14T20:51:21.673" v="2359" actId="1035"/>
          <ac:spMkLst>
            <pc:docMk/>
            <pc:sldMk cId="1011119976" sldId="258"/>
            <ac:spMk id="22" creationId="{D9BE51A9-CD9A-4014-8E47-5CC957712D0B}"/>
          </ac:spMkLst>
        </pc:spChg>
        <pc:spChg chg="add mod">
          <ac:chgData name="Michael Cividanes" userId="8502b6a17cde578e" providerId="LiveId" clId="{883F3511-C343-4528-9F55-18D84B7851CA}" dt="2019-04-14T20:51:21.673" v="2359" actId="1035"/>
          <ac:spMkLst>
            <pc:docMk/>
            <pc:sldMk cId="1011119976" sldId="258"/>
            <ac:spMk id="23" creationId="{F75821A6-7266-4743-A4DC-EF3E3AD72474}"/>
          </ac:spMkLst>
        </pc:spChg>
        <pc:spChg chg="add mod">
          <ac:chgData name="Michael Cividanes" userId="8502b6a17cde578e" providerId="LiveId" clId="{883F3511-C343-4528-9F55-18D84B7851CA}" dt="2019-04-14T20:51:21.673" v="2359" actId="1035"/>
          <ac:spMkLst>
            <pc:docMk/>
            <pc:sldMk cId="1011119976" sldId="258"/>
            <ac:spMk id="24" creationId="{1780A17D-96DA-42EA-902F-52CBFA8F1604}"/>
          </ac:spMkLst>
        </pc:spChg>
        <pc:spChg chg="add mod">
          <ac:chgData name="Michael Cividanes" userId="8502b6a17cde578e" providerId="LiveId" clId="{883F3511-C343-4528-9F55-18D84B7851CA}" dt="2019-04-14T20:51:21.673" v="2359" actId="1035"/>
          <ac:spMkLst>
            <pc:docMk/>
            <pc:sldMk cId="1011119976" sldId="258"/>
            <ac:spMk id="25" creationId="{34443A2A-4ED3-4B4D-A29D-B25CBB5EE0C4}"/>
          </ac:spMkLst>
        </pc:spChg>
        <pc:spChg chg="add mod">
          <ac:chgData name="Michael Cividanes" userId="8502b6a17cde578e" providerId="LiveId" clId="{883F3511-C343-4528-9F55-18D84B7851CA}" dt="2019-04-14T20:51:33.456" v="2394" actId="1036"/>
          <ac:spMkLst>
            <pc:docMk/>
            <pc:sldMk cId="1011119976" sldId="258"/>
            <ac:spMk id="26" creationId="{B520C3A0-55C8-4835-A8B8-94BFCE0538E0}"/>
          </ac:spMkLst>
        </pc:spChg>
        <pc:spChg chg="add mod">
          <ac:chgData name="Michael Cividanes" userId="8502b6a17cde578e" providerId="LiveId" clId="{883F3511-C343-4528-9F55-18D84B7851CA}" dt="2019-04-14T20:51:21.673" v="2359" actId="1035"/>
          <ac:spMkLst>
            <pc:docMk/>
            <pc:sldMk cId="1011119976" sldId="258"/>
            <ac:spMk id="27" creationId="{A00D469C-F1A9-45BF-95F0-C4FCA28FFF64}"/>
          </ac:spMkLst>
        </pc:spChg>
        <pc:spChg chg="add mod">
          <ac:chgData name="Michael Cividanes" userId="8502b6a17cde578e" providerId="LiveId" clId="{883F3511-C343-4528-9F55-18D84B7851CA}" dt="2019-04-14T20:55:58.149" v="2728" actId="1036"/>
          <ac:spMkLst>
            <pc:docMk/>
            <pc:sldMk cId="1011119976" sldId="258"/>
            <ac:spMk id="28" creationId="{31DB8A6B-D27E-413D-B937-ADECAD94EF8E}"/>
          </ac:spMkLst>
        </pc:spChg>
        <pc:spChg chg="add mod">
          <ac:chgData name="Michael Cividanes" userId="8502b6a17cde578e" providerId="LiveId" clId="{883F3511-C343-4528-9F55-18D84B7851CA}" dt="2019-04-14T20:55:58.149" v="2728" actId="1036"/>
          <ac:spMkLst>
            <pc:docMk/>
            <pc:sldMk cId="1011119976" sldId="258"/>
            <ac:spMk id="29" creationId="{AE282EE3-75FC-40DC-9C2E-75CA4CF51E59}"/>
          </ac:spMkLst>
        </pc:spChg>
        <pc:spChg chg="add mod">
          <ac:chgData name="Michael Cividanes" userId="8502b6a17cde578e" providerId="LiveId" clId="{883F3511-C343-4528-9F55-18D84B7851CA}" dt="2019-04-14T20:55:58.149" v="2728" actId="1036"/>
          <ac:spMkLst>
            <pc:docMk/>
            <pc:sldMk cId="1011119976" sldId="258"/>
            <ac:spMk id="30" creationId="{756E4744-9572-45ED-8F2D-90B59C6FB74A}"/>
          </ac:spMkLst>
        </pc:spChg>
        <pc:spChg chg="add del">
          <ac:chgData name="Michael Cividanes" userId="8502b6a17cde578e" providerId="LiveId" clId="{883F3511-C343-4528-9F55-18D84B7851CA}" dt="2019-04-14T20:53:56.334" v="2544"/>
          <ac:spMkLst>
            <pc:docMk/>
            <pc:sldMk cId="1011119976" sldId="258"/>
            <ac:spMk id="31" creationId="{ED2C70F6-2D8E-4ED4-AE13-412814ADDC19}"/>
          </ac:spMkLst>
        </pc:spChg>
        <pc:picChg chg="add mod">
          <ac:chgData name="Michael Cividanes" userId="8502b6a17cde578e" providerId="LiveId" clId="{883F3511-C343-4528-9F55-18D84B7851CA}" dt="2019-04-14T20:51:21.673" v="2359" actId="1035"/>
          <ac:picMkLst>
            <pc:docMk/>
            <pc:sldMk cId="1011119976" sldId="258"/>
            <ac:picMk id="13" creationId="{13BBB398-C159-4CE2-8962-B1E889AD57A3}"/>
          </ac:picMkLst>
        </pc:picChg>
      </pc:sldChg>
      <pc:sldChg chg="addSp delSp modSp add setBg">
        <pc:chgData name="Michael Cividanes" userId="8502b6a17cde578e" providerId="LiveId" clId="{883F3511-C343-4528-9F55-18D84B7851CA}" dt="2019-04-14T23:48:48.748" v="6893"/>
        <pc:sldMkLst>
          <pc:docMk/>
          <pc:sldMk cId="3091024803" sldId="259"/>
        </pc:sldMkLst>
        <pc:spChg chg="add del">
          <ac:chgData name="Michael Cividanes" userId="8502b6a17cde578e" providerId="LiveId" clId="{883F3511-C343-4528-9F55-18D84B7851CA}" dt="2019-04-14T23:46:21.625" v="6851" actId="478"/>
          <ac:spMkLst>
            <pc:docMk/>
            <pc:sldMk cId="3091024803" sldId="259"/>
            <ac:spMk id="3" creationId="{58CD10CA-8A49-47EC-9A76-93064BD10337}"/>
          </ac:spMkLst>
        </pc:spChg>
        <pc:spChg chg="add del">
          <ac:chgData name="Michael Cividanes" userId="8502b6a17cde578e" providerId="LiveId" clId="{883F3511-C343-4528-9F55-18D84B7851CA}" dt="2019-04-14T23:46:21.625" v="6851" actId="478"/>
          <ac:spMkLst>
            <pc:docMk/>
            <pc:sldMk cId="3091024803" sldId="259"/>
            <ac:spMk id="4" creationId="{1A3EDB7C-B79E-423E-A23A-A0CC2EB3EEC7}"/>
          </ac:spMkLst>
        </pc:spChg>
        <pc:spChg chg="add mod">
          <ac:chgData name="Michael Cividanes" userId="8502b6a17cde578e" providerId="LiveId" clId="{883F3511-C343-4528-9F55-18D84B7851CA}" dt="2019-04-11T05:32:57.616" v="102" actId="339"/>
          <ac:spMkLst>
            <pc:docMk/>
            <pc:sldMk cId="3091024803" sldId="259"/>
            <ac:spMk id="5" creationId="{E4293D69-DE21-4E9D-BC01-60D20D3A1BFD}"/>
          </ac:spMkLst>
        </pc:spChg>
        <pc:spChg chg="add mod">
          <ac:chgData name="Michael Cividanes" userId="8502b6a17cde578e" providerId="LiveId" clId="{883F3511-C343-4528-9F55-18D84B7851CA}" dt="2019-04-14T23:36:03.879" v="6595"/>
          <ac:spMkLst>
            <pc:docMk/>
            <pc:sldMk cId="3091024803" sldId="259"/>
            <ac:spMk id="6" creationId="{C433D11C-E14A-4492-9EF8-AFB578868325}"/>
          </ac:spMkLst>
        </pc:spChg>
        <pc:spChg chg="add">
          <ac:chgData name="Michael Cividanes" userId="8502b6a17cde578e" providerId="LiveId" clId="{883F3511-C343-4528-9F55-18D84B7851CA}" dt="2019-04-11T05:31:42.160" v="92"/>
          <ac:spMkLst>
            <pc:docMk/>
            <pc:sldMk cId="3091024803" sldId="259"/>
            <ac:spMk id="7" creationId="{4E7A5C74-0CF4-4993-852E-DA1F817ED815}"/>
          </ac:spMkLst>
        </pc:spChg>
        <pc:spChg chg="add">
          <ac:chgData name="Michael Cividanes" userId="8502b6a17cde578e" providerId="LiveId" clId="{883F3511-C343-4528-9F55-18D84B7851CA}" dt="2019-04-14T21:24:09.758" v="4500"/>
          <ac:spMkLst>
            <pc:docMk/>
            <pc:sldMk cId="3091024803" sldId="259"/>
            <ac:spMk id="8" creationId="{D0DED84B-0FEE-4092-9D40-B6527C99F939}"/>
          </ac:spMkLst>
        </pc:spChg>
        <pc:spChg chg="add del mod">
          <ac:chgData name="Michael Cividanes" userId="8502b6a17cde578e" providerId="LiveId" clId="{883F3511-C343-4528-9F55-18D84B7851CA}" dt="2019-04-14T22:47:24.784" v="5370" actId="478"/>
          <ac:spMkLst>
            <pc:docMk/>
            <pc:sldMk cId="3091024803" sldId="259"/>
            <ac:spMk id="9" creationId="{706DE332-DA5B-420E-AE87-37670EEC95BF}"/>
          </ac:spMkLst>
        </pc:spChg>
        <pc:spChg chg="add">
          <ac:chgData name="Michael Cividanes" userId="8502b6a17cde578e" providerId="LiveId" clId="{883F3511-C343-4528-9F55-18D84B7851CA}" dt="2019-04-14T21:28:38.974" v="4726"/>
          <ac:spMkLst>
            <pc:docMk/>
            <pc:sldMk cId="3091024803" sldId="259"/>
            <ac:spMk id="12" creationId="{64C2F72E-0A96-445B-9625-808689C27324}"/>
          </ac:spMkLst>
        </pc:spChg>
        <pc:spChg chg="add mod">
          <ac:chgData name="Michael Cividanes" userId="8502b6a17cde578e" providerId="LiveId" clId="{883F3511-C343-4528-9F55-18D84B7851CA}" dt="2019-04-14T22:28:05.359" v="4739" actId="20577"/>
          <ac:spMkLst>
            <pc:docMk/>
            <pc:sldMk cId="3091024803" sldId="259"/>
            <ac:spMk id="13" creationId="{2ED421FD-EC55-4A0E-9BAC-ABE28E5242D2}"/>
          </ac:spMkLst>
        </pc:spChg>
        <pc:spChg chg="add mod">
          <ac:chgData name="Michael Cividanes" userId="8502b6a17cde578e" providerId="LiveId" clId="{883F3511-C343-4528-9F55-18D84B7851CA}" dt="2019-04-14T22:29:25.497" v="4793" actId="1038"/>
          <ac:spMkLst>
            <pc:docMk/>
            <pc:sldMk cId="3091024803" sldId="259"/>
            <ac:spMk id="16" creationId="{6993CD9C-0090-463E-AB09-43A95B683DA7}"/>
          </ac:spMkLst>
        </pc:spChg>
        <pc:spChg chg="add mod">
          <ac:chgData name="Michael Cividanes" userId="8502b6a17cde578e" providerId="LiveId" clId="{883F3511-C343-4528-9F55-18D84B7851CA}" dt="2019-04-14T22:29:36.494" v="4829" actId="20577"/>
          <ac:spMkLst>
            <pc:docMk/>
            <pc:sldMk cId="3091024803" sldId="259"/>
            <ac:spMk id="17" creationId="{D8581EF4-AF2F-466C-B918-33F977015697}"/>
          </ac:spMkLst>
        </pc:spChg>
        <pc:spChg chg="add mod">
          <ac:chgData name="Michael Cividanes" userId="8502b6a17cde578e" providerId="LiveId" clId="{883F3511-C343-4528-9F55-18D84B7851CA}" dt="2019-04-14T22:29:56.466" v="4846" actId="20577"/>
          <ac:spMkLst>
            <pc:docMk/>
            <pc:sldMk cId="3091024803" sldId="259"/>
            <ac:spMk id="18" creationId="{A882DD62-565E-456B-93FD-A29ABC3C462F}"/>
          </ac:spMkLst>
        </pc:spChg>
        <pc:spChg chg="add mod">
          <ac:chgData name="Michael Cividanes" userId="8502b6a17cde578e" providerId="LiveId" clId="{883F3511-C343-4528-9F55-18D84B7851CA}" dt="2019-04-14T22:30:06.077" v="4856" actId="1038"/>
          <ac:spMkLst>
            <pc:docMk/>
            <pc:sldMk cId="3091024803" sldId="259"/>
            <ac:spMk id="19" creationId="{98EABA1D-A284-4B15-B0EC-6406EB31A20A}"/>
          </ac:spMkLst>
        </pc:spChg>
        <pc:spChg chg="add mod">
          <ac:chgData name="Michael Cividanes" userId="8502b6a17cde578e" providerId="LiveId" clId="{883F3511-C343-4528-9F55-18D84B7851CA}" dt="2019-04-14T22:30:31.492" v="4931" actId="20577"/>
          <ac:spMkLst>
            <pc:docMk/>
            <pc:sldMk cId="3091024803" sldId="259"/>
            <ac:spMk id="20" creationId="{BE46B26A-D09E-485E-8E49-415FFDEC47A4}"/>
          </ac:spMkLst>
        </pc:spChg>
        <pc:spChg chg="add mod">
          <ac:chgData name="Michael Cividanes" userId="8502b6a17cde578e" providerId="LiveId" clId="{883F3511-C343-4528-9F55-18D84B7851CA}" dt="2019-04-14T22:30:47.254" v="4954" actId="1037"/>
          <ac:spMkLst>
            <pc:docMk/>
            <pc:sldMk cId="3091024803" sldId="259"/>
            <ac:spMk id="21" creationId="{B29BF669-A8C0-436E-986E-2F6E83D2761B}"/>
          </ac:spMkLst>
        </pc:spChg>
        <pc:spChg chg="add del mod">
          <ac:chgData name="Michael Cividanes" userId="8502b6a17cde578e" providerId="LiveId" clId="{883F3511-C343-4528-9F55-18D84B7851CA}" dt="2019-04-14T22:30:52.475" v="4958"/>
          <ac:spMkLst>
            <pc:docMk/>
            <pc:sldMk cId="3091024803" sldId="259"/>
            <ac:spMk id="22" creationId="{49D4421D-26CA-4624-905F-98066E31595E}"/>
          </ac:spMkLst>
        </pc:spChg>
        <pc:spChg chg="add mod">
          <ac:chgData name="Michael Cividanes" userId="8502b6a17cde578e" providerId="LiveId" clId="{883F3511-C343-4528-9F55-18D84B7851CA}" dt="2019-04-14T22:33:55.944" v="5147" actId="1076"/>
          <ac:spMkLst>
            <pc:docMk/>
            <pc:sldMk cId="3091024803" sldId="259"/>
            <ac:spMk id="23" creationId="{3C86E52B-C42B-401B-94E2-A61A510C24E8}"/>
          </ac:spMkLst>
        </pc:spChg>
        <pc:spChg chg="add mod">
          <ac:chgData name="Michael Cividanes" userId="8502b6a17cde578e" providerId="LiveId" clId="{883F3511-C343-4528-9F55-18D84B7851CA}" dt="2019-04-14T22:33:55.944" v="5147" actId="1076"/>
          <ac:spMkLst>
            <pc:docMk/>
            <pc:sldMk cId="3091024803" sldId="259"/>
            <ac:spMk id="24" creationId="{8DD5F883-6B69-499E-8929-2FC26EAB6C9F}"/>
          </ac:spMkLst>
        </pc:spChg>
        <pc:spChg chg="add">
          <ac:chgData name="Michael Cividanes" userId="8502b6a17cde578e" providerId="LiveId" clId="{883F3511-C343-4528-9F55-18D84B7851CA}" dt="2019-04-14T22:47:43.202" v="5382"/>
          <ac:spMkLst>
            <pc:docMk/>
            <pc:sldMk cId="3091024803" sldId="259"/>
            <ac:spMk id="25" creationId="{40F9E011-8F84-4838-BD3D-D3C8DAC1BB6B}"/>
          </ac:spMkLst>
        </pc:spChg>
        <pc:spChg chg="add mod">
          <ac:chgData name="Michael Cividanes" userId="8502b6a17cde578e" providerId="LiveId" clId="{883F3511-C343-4528-9F55-18D84B7851CA}" dt="2019-04-14T23:41:17.953" v="6748" actId="20577"/>
          <ac:spMkLst>
            <pc:docMk/>
            <pc:sldMk cId="3091024803" sldId="259"/>
            <ac:spMk id="26" creationId="{DC247641-67C3-4ED1-AB36-2E1B46DCB79C}"/>
          </ac:spMkLst>
        </pc:spChg>
        <pc:spChg chg="add">
          <ac:chgData name="Michael Cividanes" userId="8502b6a17cde578e" providerId="LiveId" clId="{883F3511-C343-4528-9F55-18D84B7851CA}" dt="2019-04-14T23:48:10.387" v="6892"/>
          <ac:spMkLst>
            <pc:docMk/>
            <pc:sldMk cId="3091024803" sldId="259"/>
            <ac:spMk id="27" creationId="{A095CA33-5E74-46E5-82BE-6933B86D07FB}"/>
          </ac:spMkLst>
        </pc:spChg>
        <pc:spChg chg="add">
          <ac:chgData name="Michael Cividanes" userId="8502b6a17cde578e" providerId="LiveId" clId="{883F3511-C343-4528-9F55-18D84B7851CA}" dt="2019-04-14T23:48:10.387" v="6892"/>
          <ac:spMkLst>
            <pc:docMk/>
            <pc:sldMk cId="3091024803" sldId="259"/>
            <ac:spMk id="28" creationId="{C587FBE7-40E2-4366-97C5-9824C33536B7}"/>
          </ac:spMkLst>
        </pc:spChg>
        <pc:graphicFrameChg chg="add del">
          <ac:chgData name="Michael Cividanes" userId="8502b6a17cde578e" providerId="LiveId" clId="{883F3511-C343-4528-9F55-18D84B7851CA}" dt="2019-04-14T21:25:02.960" v="4502"/>
          <ac:graphicFrameMkLst>
            <pc:docMk/>
            <pc:sldMk cId="3091024803" sldId="259"/>
            <ac:graphicFrameMk id="10" creationId="{6C1E2D68-B334-48C0-91F3-33C6746689C4}"/>
          </ac:graphicFrameMkLst>
        </pc:graphicFrameChg>
        <pc:graphicFrameChg chg="add del mod">
          <ac:chgData name="Michael Cividanes" userId="8502b6a17cde578e" providerId="LiveId" clId="{883F3511-C343-4528-9F55-18D84B7851CA}" dt="2019-04-14T21:26:25.522" v="4725" actId="478"/>
          <ac:graphicFrameMkLst>
            <pc:docMk/>
            <pc:sldMk cId="3091024803" sldId="259"/>
            <ac:graphicFrameMk id="11" creationId="{077A03D8-E8BE-4EF9-96A2-4B8DC4742AC5}"/>
          </ac:graphicFrameMkLst>
        </pc:graphicFrameChg>
        <pc:picChg chg="add mod">
          <ac:chgData name="Michael Cividanes" userId="8502b6a17cde578e" providerId="LiveId" clId="{883F3511-C343-4528-9F55-18D84B7851CA}" dt="2019-04-14T22:28:55.550" v="4747" actId="1076"/>
          <ac:picMkLst>
            <pc:docMk/>
            <pc:sldMk cId="3091024803" sldId="259"/>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2300092888" sldId="260"/>
        </pc:sldMkLst>
        <pc:spChg chg="add del">
          <ac:chgData name="Michael Cividanes" userId="8502b6a17cde578e" providerId="LiveId" clId="{883F3511-C343-4528-9F55-18D84B7851CA}" dt="2019-04-14T23:44:16.395" v="6828" actId="478"/>
          <ac:spMkLst>
            <pc:docMk/>
            <pc:sldMk cId="2300092888" sldId="260"/>
            <ac:spMk id="3" creationId="{0CE04CBD-49ED-4D58-A63B-9547A57BAC4A}"/>
          </ac:spMkLst>
        </pc:spChg>
        <pc:spChg chg="add del">
          <ac:chgData name="Michael Cividanes" userId="8502b6a17cde578e" providerId="LiveId" clId="{883F3511-C343-4528-9F55-18D84B7851CA}" dt="2019-04-14T23:44:16.395" v="6828" actId="478"/>
          <ac:spMkLst>
            <pc:docMk/>
            <pc:sldMk cId="2300092888" sldId="260"/>
            <ac:spMk id="4" creationId="{222935FA-9A61-432F-99F2-2FA60FA0D5BA}"/>
          </ac:spMkLst>
        </pc:spChg>
        <pc:spChg chg="add del">
          <ac:chgData name="Michael Cividanes" userId="8502b6a17cde578e" providerId="LiveId" clId="{883F3511-C343-4528-9F55-18D84B7851CA}" dt="2019-04-14T23:44:16.395" v="6828" actId="478"/>
          <ac:spMkLst>
            <pc:docMk/>
            <pc:sldMk cId="2300092888" sldId="260"/>
            <ac:spMk id="5" creationId="{814C95F1-0E7B-444C-AD4A-0CE13F3C0999}"/>
          </ac:spMkLst>
        </pc:spChg>
        <pc:spChg chg="add mod">
          <ac:chgData name="Michael Cividanes" userId="8502b6a17cde578e" providerId="LiveId" clId="{883F3511-C343-4528-9F55-18D84B7851CA}" dt="2019-04-11T05:33:02.517" v="103" actId="339"/>
          <ac:spMkLst>
            <pc:docMk/>
            <pc:sldMk cId="2300092888" sldId="260"/>
            <ac:spMk id="6" creationId="{F83A2A90-3FC7-4207-BE10-C5215A3A40D3}"/>
          </ac:spMkLst>
        </pc:spChg>
        <pc:spChg chg="add">
          <ac:chgData name="Michael Cividanes" userId="8502b6a17cde578e" providerId="LiveId" clId="{883F3511-C343-4528-9F55-18D84B7851CA}" dt="2019-04-11T05:31:43.665" v="93"/>
          <ac:spMkLst>
            <pc:docMk/>
            <pc:sldMk cId="2300092888" sldId="260"/>
            <ac:spMk id="7" creationId="{02311FDB-6C0D-4EDD-9A73-46EABA587EDA}"/>
          </ac:spMkLst>
        </pc:spChg>
        <pc:spChg chg="add">
          <ac:chgData name="Michael Cividanes" userId="8502b6a17cde578e" providerId="LiveId" clId="{883F3511-C343-4528-9F55-18D84B7851CA}" dt="2019-04-14T22:47:54.469" v="5383"/>
          <ac:spMkLst>
            <pc:docMk/>
            <pc:sldMk cId="2300092888" sldId="260"/>
            <ac:spMk id="8" creationId="{CCA51AF4-B2B1-49B3-9121-EB2141C8A7BB}"/>
          </ac:spMkLst>
        </pc:spChg>
        <pc:spChg chg="add mod">
          <ac:chgData name="Michael Cividanes" userId="8502b6a17cde578e" providerId="LiveId" clId="{883F3511-C343-4528-9F55-18D84B7851CA}" dt="2019-04-14T23:16:37.177" v="6120" actId="108"/>
          <ac:spMkLst>
            <pc:docMk/>
            <pc:sldMk cId="2300092888" sldId="260"/>
            <ac:spMk id="9" creationId="{CDC95063-FC63-43FA-9877-CA5D9C01F94B}"/>
          </ac:spMkLst>
        </pc:spChg>
        <pc:spChg chg="add">
          <ac:chgData name="Michael Cividanes" userId="8502b6a17cde578e" providerId="LiveId" clId="{883F3511-C343-4528-9F55-18D84B7851CA}" dt="2019-04-14T22:47:54.469" v="5383"/>
          <ac:spMkLst>
            <pc:docMk/>
            <pc:sldMk cId="2300092888" sldId="260"/>
            <ac:spMk id="10" creationId="{8C4C4821-918A-4C8E-B21D-F5A25E5DCB11}"/>
          </ac:spMkLst>
        </pc:spChg>
        <pc:spChg chg="add mod">
          <ac:chgData name="Michael Cividanes" userId="8502b6a17cde578e" providerId="LiveId" clId="{883F3511-C343-4528-9F55-18D84B7851CA}" dt="2019-04-14T23:00:49.410" v="5403" actId="20577"/>
          <ac:spMkLst>
            <pc:docMk/>
            <pc:sldMk cId="2300092888" sldId="260"/>
            <ac:spMk id="11" creationId="{7D9AE967-0196-4D62-84D2-21093CEF94DD}"/>
          </ac:spMkLst>
        </pc:spChg>
        <pc:spChg chg="add mod">
          <ac:chgData name="Michael Cividanes" userId="8502b6a17cde578e" providerId="LiveId" clId="{883F3511-C343-4528-9F55-18D84B7851CA}" dt="2019-04-14T23:03:07.561" v="5661" actId="313"/>
          <ac:spMkLst>
            <pc:docMk/>
            <pc:sldMk cId="2300092888" sldId="260"/>
            <ac:spMk id="13" creationId="{E5D91F98-6600-4281-884D-A3DD129B1D8A}"/>
          </ac:spMkLst>
        </pc:spChg>
        <pc:spChg chg="add mod">
          <ac:chgData name="Michael Cividanes" userId="8502b6a17cde578e" providerId="LiveId" clId="{883F3511-C343-4528-9F55-18D84B7851CA}" dt="2019-04-14T23:03:14.499" v="5662" actId="1076"/>
          <ac:spMkLst>
            <pc:docMk/>
            <pc:sldMk cId="2300092888" sldId="260"/>
            <ac:spMk id="14" creationId="{501596A6-E51C-4689-BE7D-5687E25990E8}"/>
          </ac:spMkLst>
        </pc:spChg>
        <pc:spChg chg="add mod">
          <ac:chgData name="Michael Cividanes" userId="8502b6a17cde578e" providerId="LiveId" clId="{883F3511-C343-4528-9F55-18D84B7851CA}" dt="2019-04-14T23:03:30.390" v="5683" actId="1038"/>
          <ac:spMkLst>
            <pc:docMk/>
            <pc:sldMk cId="2300092888" sldId="260"/>
            <ac:spMk id="15" creationId="{0903377E-59E8-4210-BFFE-7C7B31A3FD7A}"/>
          </ac:spMkLst>
        </pc:spChg>
        <pc:spChg chg="add mod">
          <ac:chgData name="Michael Cividanes" userId="8502b6a17cde578e" providerId="LiveId" clId="{883F3511-C343-4528-9F55-18D84B7851CA}" dt="2019-04-14T23:03:30.390" v="5683" actId="1038"/>
          <ac:spMkLst>
            <pc:docMk/>
            <pc:sldMk cId="2300092888" sldId="260"/>
            <ac:spMk id="16" creationId="{46E11036-DC9F-4ED3-A6CA-70C0B27DEC04}"/>
          </ac:spMkLst>
        </pc:spChg>
        <pc:spChg chg="add mod">
          <ac:chgData name="Michael Cividanes" userId="8502b6a17cde578e" providerId="LiveId" clId="{883F3511-C343-4528-9F55-18D84B7851CA}" dt="2019-04-14T23:03:54.281" v="5726" actId="6549"/>
          <ac:spMkLst>
            <pc:docMk/>
            <pc:sldMk cId="2300092888" sldId="260"/>
            <ac:spMk id="17" creationId="{F4A20B97-CE78-47F8-9362-FB6DE6A692B6}"/>
          </ac:spMkLst>
        </pc:spChg>
        <pc:spChg chg="add mod">
          <ac:chgData name="Michael Cividanes" userId="8502b6a17cde578e" providerId="LiveId" clId="{883F3511-C343-4528-9F55-18D84B7851CA}" dt="2019-04-14T23:02:49.193" v="5649" actId="1076"/>
          <ac:spMkLst>
            <pc:docMk/>
            <pc:sldMk cId="2300092888" sldId="260"/>
            <ac:spMk id="18" creationId="{DD8EBD97-FEC3-49A9-A5B7-16A149E5DCBC}"/>
          </ac:spMkLst>
        </pc:spChg>
        <pc:spChg chg="add mod">
          <ac:chgData name="Michael Cividanes" userId="8502b6a17cde578e" providerId="LiveId" clId="{883F3511-C343-4528-9F55-18D84B7851CA}" dt="2019-04-14T23:05:04.969" v="5820" actId="6549"/>
          <ac:spMkLst>
            <pc:docMk/>
            <pc:sldMk cId="2300092888" sldId="260"/>
            <ac:spMk id="19" creationId="{524276CF-6B42-4022-B831-BE52E2D71754}"/>
          </ac:spMkLst>
        </pc:spChg>
        <pc:spChg chg="add mod">
          <ac:chgData name="Michael Cividanes" userId="8502b6a17cde578e" providerId="LiveId" clId="{883F3511-C343-4528-9F55-18D84B7851CA}" dt="2019-04-14T23:05:37.743" v="5825" actId="1076"/>
          <ac:spMkLst>
            <pc:docMk/>
            <pc:sldMk cId="2300092888" sldId="260"/>
            <ac:spMk id="20" creationId="{C85CDB97-DA9E-4C11-9AB9-752842FC9E11}"/>
          </ac:spMkLst>
        </pc:spChg>
        <pc:spChg chg="add mod">
          <ac:chgData name="Michael Cividanes" userId="8502b6a17cde578e" providerId="LiveId" clId="{883F3511-C343-4528-9F55-18D84B7851CA}" dt="2019-04-14T23:03:56.464" v="5727" actId="20577"/>
          <ac:spMkLst>
            <pc:docMk/>
            <pc:sldMk cId="2300092888" sldId="260"/>
            <ac:spMk id="21" creationId="{FC5DC97A-13EA-44B3-9E53-3598BFB91C5D}"/>
          </ac:spMkLst>
        </pc:spChg>
        <pc:spChg chg="add mod">
          <ac:chgData name="Michael Cividanes" userId="8502b6a17cde578e" providerId="LiveId" clId="{883F3511-C343-4528-9F55-18D84B7851CA}" dt="2019-04-14T23:03:49.902" v="5725" actId="20577"/>
          <ac:spMkLst>
            <pc:docMk/>
            <pc:sldMk cId="2300092888" sldId="260"/>
            <ac:spMk id="22" creationId="{37FA5200-38ED-4B02-9BCF-43DE6C27E08F}"/>
          </ac:spMkLst>
        </pc:spChg>
        <pc:spChg chg="add mod">
          <ac:chgData name="Michael Cividanes" userId="8502b6a17cde578e" providerId="LiveId" clId="{883F3511-C343-4528-9F55-18D84B7851CA}" dt="2019-04-14T23:04:36.570" v="5787" actId="1076"/>
          <ac:spMkLst>
            <pc:docMk/>
            <pc:sldMk cId="2300092888" sldId="260"/>
            <ac:spMk id="23" creationId="{4605B99E-BA01-4997-A9B7-1FC95F55C110}"/>
          </ac:spMkLst>
        </pc:spChg>
        <pc:spChg chg="add mod">
          <ac:chgData name="Michael Cividanes" userId="8502b6a17cde578e" providerId="LiveId" clId="{883F3511-C343-4528-9F55-18D84B7851CA}" dt="2019-04-14T23:04:20.834" v="5783" actId="20577"/>
          <ac:spMkLst>
            <pc:docMk/>
            <pc:sldMk cId="2300092888" sldId="260"/>
            <ac:spMk id="24" creationId="{47145B7F-009A-4E00-B456-5B700CFE930B}"/>
          </ac:spMkLst>
        </pc:spChg>
        <pc:spChg chg="add mod">
          <ac:chgData name="Michael Cividanes" userId="8502b6a17cde578e" providerId="LiveId" clId="{883F3511-C343-4528-9F55-18D84B7851CA}" dt="2019-04-14T23:04:39.798" v="5791" actId="20577"/>
          <ac:spMkLst>
            <pc:docMk/>
            <pc:sldMk cId="2300092888" sldId="260"/>
            <ac:spMk id="25" creationId="{E87CD1A8-C0A1-4649-8154-1F1DFF1C3ABD}"/>
          </ac:spMkLst>
        </pc:spChg>
        <pc:spChg chg="add mod">
          <ac:chgData name="Michael Cividanes" userId="8502b6a17cde578e" providerId="LiveId" clId="{883F3511-C343-4528-9F55-18D84B7851CA}" dt="2019-04-14T23:04:47.627" v="5794" actId="1076"/>
          <ac:spMkLst>
            <pc:docMk/>
            <pc:sldMk cId="2300092888" sldId="260"/>
            <ac:spMk id="26" creationId="{5E83C6EC-48A3-4995-A363-5F4005D9B11C}"/>
          </ac:spMkLst>
        </pc:spChg>
        <pc:spChg chg="add mod">
          <ac:chgData name="Michael Cividanes" userId="8502b6a17cde578e" providerId="LiveId" clId="{883F3511-C343-4528-9F55-18D84B7851CA}" dt="2019-04-14T23:04:56.113" v="5803" actId="20577"/>
          <ac:spMkLst>
            <pc:docMk/>
            <pc:sldMk cId="2300092888" sldId="260"/>
            <ac:spMk id="27" creationId="{9379878F-6523-4F1B-9696-4D8BCC22B4D9}"/>
          </ac:spMkLst>
        </pc:spChg>
        <pc:spChg chg="add mod">
          <ac:chgData name="Michael Cividanes" userId="8502b6a17cde578e" providerId="LiveId" clId="{883F3511-C343-4528-9F55-18D84B7851CA}" dt="2019-04-14T23:04:59.415" v="5811" actId="20577"/>
          <ac:spMkLst>
            <pc:docMk/>
            <pc:sldMk cId="2300092888" sldId="260"/>
            <ac:spMk id="28" creationId="{A86D4FD3-6B1F-4F08-9AB3-FC9E8800AAFA}"/>
          </ac:spMkLst>
        </pc:spChg>
        <pc:spChg chg="add mod">
          <ac:chgData name="Michael Cividanes" userId="8502b6a17cde578e" providerId="LiveId" clId="{883F3511-C343-4528-9F55-18D84B7851CA}" dt="2019-04-14T23:10:45.987" v="6037" actId="20577"/>
          <ac:spMkLst>
            <pc:docMk/>
            <pc:sldMk cId="2300092888" sldId="260"/>
            <ac:spMk id="29" creationId="{7D2ECD8B-EBA6-496F-8619-690A3C0ACEA5}"/>
          </ac:spMkLst>
        </pc:spChg>
        <pc:spChg chg="add mod">
          <ac:chgData name="Michael Cividanes" userId="8502b6a17cde578e" providerId="LiveId" clId="{883F3511-C343-4528-9F55-18D84B7851CA}" dt="2019-04-14T23:46:37.786" v="6852"/>
          <ac:spMkLst>
            <pc:docMk/>
            <pc:sldMk cId="2300092888" sldId="260"/>
            <ac:spMk id="30" creationId="{1924BF16-1DED-4F56-8269-0C84EB6CBAE3}"/>
          </ac:spMkLst>
        </pc:spChg>
        <pc:spChg chg="add mod">
          <ac:chgData name="Michael Cividanes" userId="8502b6a17cde578e" providerId="LiveId" clId="{883F3511-C343-4528-9F55-18D84B7851CA}" dt="2019-04-14T23:46:42.328" v="6853"/>
          <ac:spMkLst>
            <pc:docMk/>
            <pc:sldMk cId="2300092888" sldId="260"/>
            <ac:spMk id="31" creationId="{F95F67BD-2D5E-4CF1-B166-384480B256BC}"/>
          </ac:spMkLst>
        </pc:spChg>
        <pc:spChg chg="add">
          <ac:chgData name="Michael Cividanes" userId="8502b6a17cde578e" providerId="LiveId" clId="{883F3511-C343-4528-9F55-18D84B7851CA}" dt="2019-04-14T23:45:29.661" v="6841"/>
          <ac:spMkLst>
            <pc:docMk/>
            <pc:sldMk cId="2300092888" sldId="260"/>
            <ac:spMk id="32" creationId="{92B9B79B-A8F1-4524-97AA-A6E7DBEC9E16}"/>
          </ac:spMkLst>
        </pc:spChg>
        <pc:picChg chg="add mod">
          <ac:chgData name="Michael Cividanes" userId="8502b6a17cde578e" providerId="LiveId" clId="{883F3511-C343-4528-9F55-18D84B7851CA}" dt="2019-04-14T23:31:09.229" v="6566" actId="1076"/>
          <ac:picMkLst>
            <pc:docMk/>
            <pc:sldMk cId="2300092888" sldId="260"/>
            <ac:picMk id="12" creationId="{58FAB7DF-CB23-469A-ACAB-A8D478A75BE9}"/>
          </ac:picMkLst>
        </pc:picChg>
      </pc:sldChg>
      <pc:sldChg chg="addSp delSp modSp add setBg">
        <pc:chgData name="Michael Cividanes" userId="8502b6a17cde578e" providerId="LiveId" clId="{883F3511-C343-4528-9F55-18D84B7851CA}" dt="2019-04-15T00:06:47.721" v="7121" actId="14100"/>
        <pc:sldMkLst>
          <pc:docMk/>
          <pc:sldMk cId="2546277995" sldId="261"/>
        </pc:sldMkLst>
        <pc:spChg chg="add del">
          <ac:chgData name="Michael Cividanes" userId="8502b6a17cde578e" providerId="LiveId" clId="{883F3511-C343-4528-9F55-18D84B7851CA}" dt="2019-04-14T23:52:12.954" v="6894" actId="478"/>
          <ac:spMkLst>
            <pc:docMk/>
            <pc:sldMk cId="2546277995" sldId="261"/>
            <ac:spMk id="3" creationId="{82932674-FA23-4BF3-A6CB-919257897851}"/>
          </ac:spMkLst>
        </pc:spChg>
        <pc:spChg chg="add del">
          <ac:chgData name="Michael Cividanes" userId="8502b6a17cde578e" providerId="LiveId" clId="{883F3511-C343-4528-9F55-18D84B7851CA}" dt="2019-04-14T23:52:12.954" v="6894" actId="478"/>
          <ac:spMkLst>
            <pc:docMk/>
            <pc:sldMk cId="2546277995" sldId="261"/>
            <ac:spMk id="4" creationId="{C9C597A7-205B-4A1B-BE01-1A9FB0E25154}"/>
          </ac:spMkLst>
        </pc:spChg>
        <pc:spChg chg="add del">
          <ac:chgData name="Michael Cividanes" userId="8502b6a17cde578e" providerId="LiveId" clId="{883F3511-C343-4528-9F55-18D84B7851CA}" dt="2019-04-14T23:52:12.954" v="6894" actId="478"/>
          <ac:spMkLst>
            <pc:docMk/>
            <pc:sldMk cId="2546277995" sldId="261"/>
            <ac:spMk id="5" creationId="{5F90FF32-17B1-43A0-82F7-8F115B20D793}"/>
          </ac:spMkLst>
        </pc:spChg>
        <pc:spChg chg="add del">
          <ac:chgData name="Michael Cividanes" userId="8502b6a17cde578e" providerId="LiveId" clId="{883F3511-C343-4528-9F55-18D84B7851CA}" dt="2019-04-14T23:52:12.954" v="6894" actId="478"/>
          <ac:spMkLst>
            <pc:docMk/>
            <pc:sldMk cId="2546277995" sldId="261"/>
            <ac:spMk id="6" creationId="{2E829D60-56CF-440D-A6A2-AA52BE37CDED}"/>
          </ac:spMkLst>
        </pc:spChg>
        <pc:spChg chg="add del mod">
          <ac:chgData name="Michael Cividanes" userId="8502b6a17cde578e" providerId="LiveId" clId="{883F3511-C343-4528-9F55-18D84B7851CA}" dt="2019-04-14T23:52:12.954" v="6894" actId="478"/>
          <ac:spMkLst>
            <pc:docMk/>
            <pc:sldMk cId="2546277995" sldId="261"/>
            <ac:spMk id="7" creationId="{419513BE-AF0C-4876-AE29-1F9DD15D48DB}"/>
          </ac:spMkLst>
        </pc:spChg>
        <pc:spChg chg="add">
          <ac:chgData name="Michael Cividanes" userId="8502b6a17cde578e" providerId="LiveId" clId="{883F3511-C343-4528-9F55-18D84B7851CA}" dt="2019-04-14T23:52:20.474" v="6895"/>
          <ac:spMkLst>
            <pc:docMk/>
            <pc:sldMk cId="2546277995" sldId="261"/>
            <ac:spMk id="8" creationId="{FBBCA498-F851-48BC-A5BD-85BC71FCCE16}"/>
          </ac:spMkLst>
        </pc:spChg>
        <pc:spChg chg="add">
          <ac:chgData name="Michael Cividanes" userId="8502b6a17cde578e" providerId="LiveId" clId="{883F3511-C343-4528-9F55-18D84B7851CA}" dt="2019-04-14T23:52:20.474" v="6895"/>
          <ac:spMkLst>
            <pc:docMk/>
            <pc:sldMk cId="2546277995" sldId="261"/>
            <ac:spMk id="9" creationId="{A02E27B8-5D77-4089-B0EE-EDEE4FFE3758}"/>
          </ac:spMkLst>
        </pc:spChg>
        <pc:spChg chg="add">
          <ac:chgData name="Michael Cividanes" userId="8502b6a17cde578e" providerId="LiveId" clId="{883F3511-C343-4528-9F55-18D84B7851CA}" dt="2019-04-14T23:52:20.474" v="6895"/>
          <ac:spMkLst>
            <pc:docMk/>
            <pc:sldMk cId="2546277995" sldId="261"/>
            <ac:spMk id="10" creationId="{8E41ACD8-EABA-4CAA-B2FE-BB8D0A4DBAAA}"/>
          </ac:spMkLst>
        </pc:spChg>
        <pc:spChg chg="add mod">
          <ac:chgData name="Michael Cividanes" userId="8502b6a17cde578e" providerId="LiveId" clId="{883F3511-C343-4528-9F55-18D84B7851CA}" dt="2019-04-14T23:52:40.040" v="6897" actId="339"/>
          <ac:spMkLst>
            <pc:docMk/>
            <pc:sldMk cId="2546277995" sldId="261"/>
            <ac:spMk id="11" creationId="{3FF1F3E7-3DE5-47D8-81B4-332ED1319E00}"/>
          </ac:spMkLst>
        </pc:spChg>
        <pc:spChg chg="add mod">
          <ac:chgData name="Michael Cividanes" userId="8502b6a17cde578e" providerId="LiveId" clId="{883F3511-C343-4528-9F55-18D84B7851CA}" dt="2019-04-14T23:55:34.627" v="6918" actId="339"/>
          <ac:spMkLst>
            <pc:docMk/>
            <pc:sldMk cId="2546277995" sldId="261"/>
            <ac:spMk id="12" creationId="{003AF8A4-4904-45C6-B103-B73FCDF0DC5C}"/>
          </ac:spMkLst>
        </pc:spChg>
        <pc:spChg chg="add mod">
          <ac:chgData name="Michael Cividanes" userId="8502b6a17cde578e" providerId="LiveId" clId="{883F3511-C343-4528-9F55-18D84B7851CA}" dt="2019-04-14T23:53:25.222" v="6913" actId="1076"/>
          <ac:spMkLst>
            <pc:docMk/>
            <pc:sldMk cId="2546277995" sldId="261"/>
            <ac:spMk id="13" creationId="{C4A3CFAE-0B35-46A8-B329-232D3AFC9D74}"/>
          </ac:spMkLst>
        </pc:spChg>
        <pc:spChg chg="add mod">
          <ac:chgData name="Michael Cividanes" userId="8502b6a17cde578e" providerId="LiveId" clId="{883F3511-C343-4528-9F55-18D84B7851CA}" dt="2019-04-14T23:55:54.918" v="6932" actId="14100"/>
          <ac:spMkLst>
            <pc:docMk/>
            <pc:sldMk cId="2546277995" sldId="261"/>
            <ac:spMk id="14" creationId="{4A33CCF7-F5A7-46D8-8FC8-8D860E5EA309}"/>
          </ac:spMkLst>
        </pc:spChg>
        <pc:spChg chg="add mod">
          <ac:chgData name="Michael Cividanes" userId="8502b6a17cde578e" providerId="LiveId" clId="{883F3511-C343-4528-9F55-18D84B7851CA}" dt="2019-04-14T23:57:15.453" v="6960" actId="14100"/>
          <ac:spMkLst>
            <pc:docMk/>
            <pc:sldMk cId="2546277995" sldId="261"/>
            <ac:spMk id="15" creationId="{BB85B86F-7C81-4990-AF1C-EB76BE8F1F76}"/>
          </ac:spMkLst>
        </pc:spChg>
        <pc:spChg chg="add del mod">
          <ac:chgData name="Michael Cividanes" userId="8502b6a17cde578e" providerId="LiveId" clId="{883F3511-C343-4528-9F55-18D84B7851CA}" dt="2019-04-14T23:56:54.746" v="6957" actId="478"/>
          <ac:spMkLst>
            <pc:docMk/>
            <pc:sldMk cId="2546277995" sldId="261"/>
            <ac:spMk id="16" creationId="{90A603B0-D34D-419B-8CC9-2015D1B68D7C}"/>
          </ac:spMkLst>
        </pc:spChg>
        <pc:spChg chg="add mod">
          <ac:chgData name="Michael Cividanes" userId="8502b6a17cde578e" providerId="LiveId" clId="{883F3511-C343-4528-9F55-18D84B7851CA}" dt="2019-04-15T00:00:51.720" v="6981" actId="20577"/>
          <ac:spMkLst>
            <pc:docMk/>
            <pc:sldMk cId="2546277995" sldId="261"/>
            <ac:spMk id="17" creationId="{7BB7AA1E-6D55-423C-AA80-DD6EF52E136D}"/>
          </ac:spMkLst>
        </pc:spChg>
        <pc:spChg chg="add mod">
          <ac:chgData name="Michael Cividanes" userId="8502b6a17cde578e" providerId="LiveId" clId="{883F3511-C343-4528-9F55-18D84B7851CA}" dt="2019-04-15T00:06:47.721" v="7121" actId="14100"/>
          <ac:spMkLst>
            <pc:docMk/>
            <pc:sldMk cId="2546277995" sldId="261"/>
            <ac:spMk id="18" creationId="{0FBC968F-B710-45E7-A8C6-F736C19C7007}"/>
          </ac:spMkLst>
        </pc:spChg>
        <pc:spChg chg="add mod">
          <ac:chgData name="Michael Cividanes" userId="8502b6a17cde578e" providerId="LiveId" clId="{883F3511-C343-4528-9F55-18D84B7851CA}" dt="2019-04-15T00:02:28.042" v="7006" actId="2085"/>
          <ac:spMkLst>
            <pc:docMk/>
            <pc:sldMk cId="2546277995" sldId="261"/>
            <ac:spMk id="19" creationId="{33DC8012-04C3-4060-872A-BCE7F0615309}"/>
          </ac:spMkLst>
        </pc:spChg>
        <pc:spChg chg="add mod">
          <ac:chgData name="Michael Cividanes" userId="8502b6a17cde578e" providerId="LiveId" clId="{883F3511-C343-4528-9F55-18D84B7851CA}" dt="2019-04-15T00:03:49.051" v="7028" actId="20577"/>
          <ac:spMkLst>
            <pc:docMk/>
            <pc:sldMk cId="2546277995" sldId="261"/>
            <ac:spMk id="20" creationId="{0A923C75-1985-414D-A954-35456EA509FE}"/>
          </ac:spMkLst>
        </pc:spChg>
        <pc:spChg chg="add mod">
          <ac:chgData name="Michael Cividanes" userId="8502b6a17cde578e" providerId="LiveId" clId="{883F3511-C343-4528-9F55-18D84B7851CA}" dt="2019-04-15T00:06:09.823" v="7082" actId="1035"/>
          <ac:spMkLst>
            <pc:docMk/>
            <pc:sldMk cId="2546277995" sldId="261"/>
            <ac:spMk id="23" creationId="{31DCDDF9-F3CA-4871-8466-C3ED4172B3C3}"/>
          </ac:spMkLst>
        </pc:spChg>
        <pc:spChg chg="add mod">
          <ac:chgData name="Michael Cividanes" userId="8502b6a17cde578e" providerId="LiveId" clId="{883F3511-C343-4528-9F55-18D84B7851CA}" dt="2019-04-15T00:06:40.365" v="7119" actId="1076"/>
          <ac:spMkLst>
            <pc:docMk/>
            <pc:sldMk cId="2546277995" sldId="261"/>
            <ac:spMk id="25" creationId="{DE1418BA-A887-4721-9067-D6CBA431B875}"/>
          </ac:spMkLst>
        </pc:spChg>
        <pc:spChg chg="add mod">
          <ac:chgData name="Michael Cividanes" userId="8502b6a17cde578e" providerId="LiveId" clId="{883F3511-C343-4528-9F55-18D84B7851CA}" dt="2019-04-15T00:06:24.652" v="7117" actId="20577"/>
          <ac:spMkLst>
            <pc:docMk/>
            <pc:sldMk cId="2546277995" sldId="261"/>
            <ac:spMk id="26" creationId="{1EF03456-981A-48F2-B98E-7C8B120E92C9}"/>
          </ac:spMkLst>
        </pc:spChg>
        <pc:picChg chg="add mod">
          <ac:chgData name="Michael Cividanes" userId="8502b6a17cde578e" providerId="LiveId" clId="{883F3511-C343-4528-9F55-18D84B7851CA}" dt="2019-04-15T00:05:08.277" v="7034" actId="1076"/>
          <ac:picMkLst>
            <pc:docMk/>
            <pc:sldMk cId="2546277995" sldId="261"/>
            <ac:picMk id="22" creationId="{0E0AB4F9-33F6-40AF-B21F-35D171FDD523}"/>
          </ac:picMkLst>
        </pc:picChg>
        <pc:picChg chg="add mod">
          <ac:chgData name="Michael Cividanes" userId="8502b6a17cde578e" providerId="LiveId" clId="{883F3511-C343-4528-9F55-18D84B7851CA}" dt="2019-04-15T00:06:09.823" v="7082" actId="1035"/>
          <ac:picMkLst>
            <pc:docMk/>
            <pc:sldMk cId="2546277995" sldId="261"/>
            <ac:picMk id="24" creationId="{B4E452C7-25C3-48B4-BE21-F3B027EA0B17}"/>
          </ac:picMkLst>
        </pc:picChg>
      </pc:sldChg>
      <pc:sldChg chg="add setBg">
        <pc:chgData name="Michael Cividanes" userId="8502b6a17cde578e" providerId="LiveId" clId="{883F3511-C343-4528-9F55-18D84B7851CA}" dt="2019-04-11T05:31:15.181" v="87"/>
        <pc:sldMkLst>
          <pc:docMk/>
          <pc:sldMk cId="895739668" sldId="262"/>
        </pc:sldMkLst>
      </pc:sldChg>
      <pc:sldChg chg="add setBg">
        <pc:chgData name="Michael Cividanes" userId="8502b6a17cde578e" providerId="LiveId" clId="{883F3511-C343-4528-9F55-18D84B7851CA}" dt="2019-04-11T05:31:15.181" v="87"/>
        <pc:sldMkLst>
          <pc:docMk/>
          <pc:sldMk cId="2681632375" sldId="263"/>
        </pc:sldMkLst>
      </pc:sldChg>
      <pc:sldChg chg="addSp delSp modSp add setBg">
        <pc:chgData name="Michael Cividanes" userId="8502b6a17cde578e" providerId="LiveId" clId="{883F3511-C343-4528-9F55-18D84B7851CA}" dt="2019-04-14T23:32:24.543" v="6572"/>
        <pc:sldMkLst>
          <pc:docMk/>
          <pc:sldMk cId="1612784069" sldId="264"/>
        </pc:sldMkLst>
        <pc:spChg chg="mod">
          <ac:chgData name="Michael Cividanes" userId="8502b6a17cde578e" providerId="LiveId" clId="{883F3511-C343-4528-9F55-18D84B7851CA}" dt="2019-04-14T23:32:24.543" v="6572"/>
          <ac:spMkLst>
            <pc:docMk/>
            <pc:sldMk cId="1612784069" sldId="264"/>
            <ac:spMk id="6" creationId="{A817434B-7E07-4D08-B6DA-18E1E3397CC5}"/>
          </ac:spMkLst>
        </pc:spChg>
        <pc:spChg chg="del">
          <ac:chgData name="Michael Cividanes" userId="8502b6a17cde578e" providerId="LiveId" clId="{883F3511-C343-4528-9F55-18D84B7851CA}" dt="2019-04-12T01:03:43.476" v="1618" actId="478"/>
          <ac:spMkLst>
            <pc:docMk/>
            <pc:sldMk cId="1612784069" sldId="264"/>
            <ac:spMk id="9" creationId="{C574C88F-75AB-40E4-B623-FA40B51786B5}"/>
          </ac:spMkLst>
        </pc:spChg>
        <pc:spChg chg="mod">
          <ac:chgData name="Michael Cividanes" userId="8502b6a17cde578e" providerId="LiveId" clId="{883F3511-C343-4528-9F55-18D84B7851CA}" dt="2019-04-12T00:26:16.288" v="592"/>
          <ac:spMkLst>
            <pc:docMk/>
            <pc:sldMk cId="1612784069" sldId="264"/>
            <ac:spMk id="12" creationId="{D1566E8E-17A4-4F96-9D51-0DCBBBD24760}"/>
          </ac:spMkLst>
        </pc:spChg>
        <pc:spChg chg="mod">
          <ac:chgData name="Michael Cividanes" userId="8502b6a17cde578e" providerId="LiveId" clId="{883F3511-C343-4528-9F55-18D84B7851CA}" dt="2019-04-12T00:25:47.925" v="589"/>
          <ac:spMkLst>
            <pc:docMk/>
            <pc:sldMk cId="1612784069" sldId="264"/>
            <ac:spMk id="21" creationId="{CCCF5AB8-0E65-40DB-855D-00201F009ADE}"/>
          </ac:spMkLst>
        </pc:spChg>
        <pc:spChg chg="mod">
          <ac:chgData name="Michael Cividanes" userId="8502b6a17cde578e" providerId="LiveId" clId="{883F3511-C343-4528-9F55-18D84B7851CA}" dt="2019-04-12T00:32:36.491" v="624" actId="20577"/>
          <ac:spMkLst>
            <pc:docMk/>
            <pc:sldMk cId="1612784069" sldId="264"/>
            <ac:spMk id="23" creationId="{27985BE6-A3C1-4C16-80EA-6AA402077B1D}"/>
          </ac:spMkLst>
        </pc:spChg>
        <pc:spChg chg="mod">
          <ac:chgData name="Michael Cividanes" userId="8502b6a17cde578e" providerId="LiveId" clId="{883F3511-C343-4528-9F55-18D84B7851CA}" dt="2019-04-12T01:06:23.150" v="1638"/>
          <ac:spMkLst>
            <pc:docMk/>
            <pc:sldMk cId="1612784069" sldId="264"/>
            <ac:spMk id="24" creationId="{30550920-0069-4A69-A630-8B320B2347B0}"/>
          </ac:spMkLst>
        </pc:spChg>
        <pc:spChg chg="add">
          <ac:chgData name="Michael Cividanes" userId="8502b6a17cde578e" providerId="LiveId" clId="{883F3511-C343-4528-9F55-18D84B7851CA}" dt="2019-04-12T01:03:59.627" v="1625"/>
          <ac:spMkLst>
            <pc:docMk/>
            <pc:sldMk cId="1612784069" sldId="264"/>
            <ac:spMk id="25" creationId="{D95BEB80-E316-4CCD-89DE-39F4AA45B657}"/>
          </ac:spMkLst>
        </pc:spChg>
        <pc:picChg chg="mod modCrop">
          <ac:chgData name="Michael Cividanes" userId="8502b6a17cde578e" providerId="LiveId" clId="{883F3511-C343-4528-9F55-18D84B7851CA}" dt="2019-04-12T00:29:06.082" v="601" actId="14100"/>
          <ac:picMkLst>
            <pc:docMk/>
            <pc:sldMk cId="1612784069" sldId="264"/>
            <ac:picMk id="11" creationId="{F4C4E62A-1A20-4F9E-800E-DE9D4666F811}"/>
          </ac:picMkLst>
        </pc:picChg>
      </pc:sldChg>
      <pc:sldChg chg="addSp delSp modSp add setBg">
        <pc:chgData name="Michael Cividanes" userId="8502b6a17cde578e" providerId="LiveId" clId="{883F3511-C343-4528-9F55-18D84B7851CA}" dt="2019-04-14T23:32:41.689" v="6573"/>
        <pc:sldMkLst>
          <pc:docMk/>
          <pc:sldMk cId="2182464538" sldId="265"/>
        </pc:sldMkLst>
        <pc:spChg chg="mod">
          <ac:chgData name="Michael Cividanes" userId="8502b6a17cde578e" providerId="LiveId" clId="{883F3511-C343-4528-9F55-18D84B7851CA}" dt="2019-04-14T23:32:41.689" v="6573"/>
          <ac:spMkLst>
            <pc:docMk/>
            <pc:sldMk cId="2182464538" sldId="265"/>
            <ac:spMk id="6" creationId="{A817434B-7E07-4D08-B6DA-18E1E3397CC5}"/>
          </ac:spMkLst>
        </pc:spChg>
        <pc:spChg chg="del">
          <ac:chgData name="Michael Cividanes" userId="8502b6a17cde578e" providerId="LiveId" clId="{883F3511-C343-4528-9F55-18D84B7851CA}" dt="2019-04-12T01:03:41.322" v="1617" actId="478"/>
          <ac:spMkLst>
            <pc:docMk/>
            <pc:sldMk cId="2182464538" sldId="265"/>
            <ac:spMk id="9" creationId="{C574C88F-75AB-40E4-B623-FA40B51786B5}"/>
          </ac:spMkLst>
        </pc:spChg>
        <pc:spChg chg="mod">
          <ac:chgData name="Michael Cividanes" userId="8502b6a17cde578e" providerId="LiveId" clId="{883F3511-C343-4528-9F55-18D84B7851CA}" dt="2019-04-12T00:30:13.443" v="613"/>
          <ac:spMkLst>
            <pc:docMk/>
            <pc:sldMk cId="2182464538" sldId="265"/>
            <ac:spMk id="12" creationId="{D1566E8E-17A4-4F96-9D51-0DCBBBD24760}"/>
          </ac:spMkLst>
        </pc:spChg>
        <pc:spChg chg="mod">
          <ac:chgData name="Michael Cividanes" userId="8502b6a17cde578e" providerId="LiveId" clId="{883F3511-C343-4528-9F55-18D84B7851CA}" dt="2019-04-12T00:32:14.194" v="616" actId="20577"/>
          <ac:spMkLst>
            <pc:docMk/>
            <pc:sldMk cId="2182464538" sldId="265"/>
            <ac:spMk id="18" creationId="{6928E7DD-1A25-4C2F-8B76-600034ECCB59}"/>
          </ac:spMkLst>
        </pc:spChg>
        <pc:spChg chg="mod">
          <ac:chgData name="Michael Cividanes" userId="8502b6a17cde578e" providerId="LiveId" clId="{883F3511-C343-4528-9F55-18D84B7851CA}" dt="2019-04-12T00:32:17.323" v="617" actId="20577"/>
          <ac:spMkLst>
            <pc:docMk/>
            <pc:sldMk cId="2182464538" sldId="265"/>
            <ac:spMk id="19" creationId="{3EFAFBF7-7C6B-47A3-AD85-09544281C631}"/>
          </ac:spMkLst>
        </pc:spChg>
        <pc:spChg chg="mod">
          <ac:chgData name="Michael Cividanes" userId="8502b6a17cde578e" providerId="LiveId" clId="{883F3511-C343-4528-9F55-18D84B7851CA}" dt="2019-04-12T00:32:20.074" v="618" actId="20577"/>
          <ac:spMkLst>
            <pc:docMk/>
            <pc:sldMk cId="2182464538" sldId="265"/>
            <ac:spMk id="20" creationId="{AFF535F0-EDCB-4D37-9963-1A5FC000DAAB}"/>
          </ac:spMkLst>
        </pc:spChg>
        <pc:spChg chg="mod">
          <ac:chgData name="Michael Cividanes" userId="8502b6a17cde578e" providerId="LiveId" clId="{883F3511-C343-4528-9F55-18D84B7851CA}" dt="2019-04-12T00:32:08.307" v="614"/>
          <ac:spMkLst>
            <pc:docMk/>
            <pc:sldMk cId="2182464538" sldId="265"/>
            <ac:spMk id="21" creationId="{CCCF5AB8-0E65-40DB-855D-00201F009ADE}"/>
          </ac:spMkLst>
        </pc:spChg>
        <pc:spChg chg="mod">
          <ac:chgData name="Michael Cividanes" userId="8502b6a17cde578e" providerId="LiveId" clId="{883F3511-C343-4528-9F55-18D84B7851CA}" dt="2019-04-12T00:32:24.699" v="621" actId="20577"/>
          <ac:spMkLst>
            <pc:docMk/>
            <pc:sldMk cId="2182464538" sldId="265"/>
            <ac:spMk id="23" creationId="{27985BE6-A3C1-4C16-80EA-6AA402077B1D}"/>
          </ac:spMkLst>
        </pc:spChg>
        <pc:spChg chg="mod">
          <ac:chgData name="Michael Cividanes" userId="8502b6a17cde578e" providerId="LiveId" clId="{883F3511-C343-4528-9F55-18D84B7851CA}" dt="2019-04-12T01:06:17.301" v="1637"/>
          <ac:spMkLst>
            <pc:docMk/>
            <pc:sldMk cId="2182464538" sldId="265"/>
            <ac:spMk id="24" creationId="{30550920-0069-4A69-A630-8B320B2347B0}"/>
          </ac:spMkLst>
        </pc:spChg>
        <pc:spChg chg="add">
          <ac:chgData name="Michael Cividanes" userId="8502b6a17cde578e" providerId="LiveId" clId="{883F3511-C343-4528-9F55-18D84B7851CA}" dt="2019-04-12T01:03:58.140" v="1624"/>
          <ac:spMkLst>
            <pc:docMk/>
            <pc:sldMk cId="2182464538" sldId="265"/>
            <ac:spMk id="25" creationId="{09CB21E7-5EAE-484D-BC69-099058085B6C}"/>
          </ac:spMkLst>
        </pc:spChg>
        <pc:picChg chg="mod">
          <ac:chgData name="Michael Cividanes" userId="8502b6a17cde578e" providerId="LiveId" clId="{883F3511-C343-4528-9F55-18D84B7851CA}" dt="2019-04-12T00:30:00.490" v="612" actId="14100"/>
          <ac:picMkLst>
            <pc:docMk/>
            <pc:sldMk cId="2182464538" sldId="265"/>
            <ac:picMk id="11" creationId="{F4C4E62A-1A20-4F9E-800E-DE9D4666F811}"/>
          </ac:picMkLst>
        </pc:picChg>
      </pc:sldChg>
      <pc:sldChg chg="addSp delSp modSp add setBg">
        <pc:chgData name="Michael Cividanes" userId="8502b6a17cde578e" providerId="LiveId" clId="{883F3511-C343-4528-9F55-18D84B7851CA}" dt="2019-04-14T23:32:50.923" v="6574"/>
        <pc:sldMkLst>
          <pc:docMk/>
          <pc:sldMk cId="3873005384" sldId="266"/>
        </pc:sldMkLst>
        <pc:spChg chg="mod">
          <ac:chgData name="Michael Cividanes" userId="8502b6a17cde578e" providerId="LiveId" clId="{883F3511-C343-4528-9F55-18D84B7851CA}" dt="2019-04-14T23:32:50.923" v="6574"/>
          <ac:spMkLst>
            <pc:docMk/>
            <pc:sldMk cId="3873005384" sldId="266"/>
            <ac:spMk id="6" creationId="{A817434B-7E07-4D08-B6DA-18E1E3397CC5}"/>
          </ac:spMkLst>
        </pc:spChg>
        <pc:spChg chg="del">
          <ac:chgData name="Michael Cividanes" userId="8502b6a17cde578e" providerId="LiveId" clId="{883F3511-C343-4528-9F55-18D84B7851CA}" dt="2019-04-12T01:03:38.184" v="1616" actId="478"/>
          <ac:spMkLst>
            <pc:docMk/>
            <pc:sldMk cId="3873005384" sldId="266"/>
            <ac:spMk id="9" creationId="{C574C88F-75AB-40E4-B623-FA40B51786B5}"/>
          </ac:spMkLst>
        </pc:spChg>
        <pc:spChg chg="mod">
          <ac:chgData name="Michael Cividanes" userId="8502b6a17cde578e" providerId="LiveId" clId="{883F3511-C343-4528-9F55-18D84B7851CA}" dt="2019-04-12T00:33:18.123" v="630"/>
          <ac:spMkLst>
            <pc:docMk/>
            <pc:sldMk cId="3873005384" sldId="266"/>
            <ac:spMk id="12" creationId="{D1566E8E-17A4-4F96-9D51-0DCBBBD24760}"/>
          </ac:spMkLst>
        </pc:spChg>
        <pc:spChg chg="mod">
          <ac:chgData name="Michael Cividanes" userId="8502b6a17cde578e" providerId="LiveId" clId="{883F3511-C343-4528-9F55-18D84B7851CA}" dt="2019-04-12T00:33:16.508" v="629" actId="1076"/>
          <ac:spMkLst>
            <pc:docMk/>
            <pc:sldMk cId="3873005384" sldId="266"/>
            <ac:spMk id="13" creationId="{6A2960DE-15FF-45BF-B57E-DB91C4345F49}"/>
          </ac:spMkLst>
        </pc:spChg>
        <pc:spChg chg="mod">
          <ac:chgData name="Michael Cividanes" userId="8502b6a17cde578e" providerId="LiveId" clId="{883F3511-C343-4528-9F55-18D84B7851CA}" dt="2019-04-12T00:35:13.387" v="986" actId="20577"/>
          <ac:spMkLst>
            <pc:docMk/>
            <pc:sldMk cId="3873005384" sldId="266"/>
            <ac:spMk id="18" creationId="{6928E7DD-1A25-4C2F-8B76-600034ECCB59}"/>
          </ac:spMkLst>
        </pc:spChg>
        <pc:spChg chg="mod">
          <ac:chgData name="Michael Cividanes" userId="8502b6a17cde578e" providerId="LiveId" clId="{883F3511-C343-4528-9F55-18D84B7851CA}" dt="2019-04-12T00:35:16.573" v="987" actId="20577"/>
          <ac:spMkLst>
            <pc:docMk/>
            <pc:sldMk cId="3873005384" sldId="266"/>
            <ac:spMk id="19" creationId="{3EFAFBF7-7C6B-47A3-AD85-09544281C631}"/>
          </ac:spMkLst>
        </pc:spChg>
        <pc:spChg chg="mod">
          <ac:chgData name="Michael Cividanes" userId="8502b6a17cde578e" providerId="LiveId" clId="{883F3511-C343-4528-9F55-18D84B7851CA}" dt="2019-04-12T00:35:19.325" v="988" actId="20577"/>
          <ac:spMkLst>
            <pc:docMk/>
            <pc:sldMk cId="3873005384" sldId="266"/>
            <ac:spMk id="20" creationId="{AFF535F0-EDCB-4D37-9963-1A5FC000DAAB}"/>
          </ac:spMkLst>
        </pc:spChg>
        <pc:spChg chg="mod">
          <ac:chgData name="Michael Cividanes" userId="8502b6a17cde578e" providerId="LiveId" clId="{883F3511-C343-4528-9F55-18D84B7851CA}" dt="2019-04-12T00:35:06.787" v="984" actId="20577"/>
          <ac:spMkLst>
            <pc:docMk/>
            <pc:sldMk cId="3873005384" sldId="266"/>
            <ac:spMk id="21" creationId="{CCCF5AB8-0E65-40DB-855D-00201F009ADE}"/>
          </ac:spMkLst>
        </pc:spChg>
        <pc:spChg chg="mod">
          <ac:chgData name="Michael Cividanes" userId="8502b6a17cde578e" providerId="LiveId" clId="{883F3511-C343-4528-9F55-18D84B7851CA}" dt="2019-04-12T00:35:10.432" v="985" actId="20577"/>
          <ac:spMkLst>
            <pc:docMk/>
            <pc:sldMk cId="3873005384" sldId="266"/>
            <ac:spMk id="23" creationId="{27985BE6-A3C1-4C16-80EA-6AA402077B1D}"/>
          </ac:spMkLst>
        </pc:spChg>
        <pc:spChg chg="mod">
          <ac:chgData name="Michael Cividanes" userId="8502b6a17cde578e" providerId="LiveId" clId="{883F3511-C343-4528-9F55-18D84B7851CA}" dt="2019-04-12T01:06:08.338" v="1636"/>
          <ac:spMkLst>
            <pc:docMk/>
            <pc:sldMk cId="3873005384" sldId="266"/>
            <ac:spMk id="24" creationId="{30550920-0069-4A69-A630-8B320B2347B0}"/>
          </ac:spMkLst>
        </pc:spChg>
        <pc:spChg chg="add">
          <ac:chgData name="Michael Cividanes" userId="8502b6a17cde578e" providerId="LiveId" clId="{883F3511-C343-4528-9F55-18D84B7851CA}" dt="2019-04-12T01:03:57.059" v="1623"/>
          <ac:spMkLst>
            <pc:docMk/>
            <pc:sldMk cId="3873005384" sldId="266"/>
            <ac:spMk id="25" creationId="{B27E155E-ABC1-4AB4-95AB-712A66C4C864}"/>
          </ac:spMkLst>
        </pc:spChg>
        <pc:picChg chg="mod">
          <ac:chgData name="Michael Cividanes" userId="8502b6a17cde578e" providerId="LiveId" clId="{883F3511-C343-4528-9F55-18D84B7851CA}" dt="2019-04-12T00:33:03.219" v="627" actId="14100"/>
          <ac:picMkLst>
            <pc:docMk/>
            <pc:sldMk cId="3873005384" sldId="266"/>
            <ac:picMk id="11" creationId="{F4C4E62A-1A20-4F9E-800E-DE9D4666F811}"/>
          </ac:picMkLst>
        </pc:picChg>
      </pc:sldChg>
      <pc:sldChg chg="addSp delSp modSp add setBg">
        <pc:chgData name="Michael Cividanes" userId="8502b6a17cde578e" providerId="LiveId" clId="{883F3511-C343-4528-9F55-18D84B7851CA}" dt="2019-04-14T23:32:59.460" v="6575"/>
        <pc:sldMkLst>
          <pc:docMk/>
          <pc:sldMk cId="215790470" sldId="267"/>
        </pc:sldMkLst>
        <pc:spChg chg="mod">
          <ac:chgData name="Michael Cividanes" userId="8502b6a17cde578e" providerId="LiveId" clId="{883F3511-C343-4528-9F55-18D84B7851CA}" dt="2019-04-14T23:32:59.460" v="6575"/>
          <ac:spMkLst>
            <pc:docMk/>
            <pc:sldMk cId="215790470" sldId="267"/>
            <ac:spMk id="6" creationId="{A817434B-7E07-4D08-B6DA-18E1E3397CC5}"/>
          </ac:spMkLst>
        </pc:spChg>
        <pc:spChg chg="del">
          <ac:chgData name="Michael Cividanes" userId="8502b6a17cde578e" providerId="LiveId" clId="{883F3511-C343-4528-9F55-18D84B7851CA}" dt="2019-04-12T01:03:35.621" v="1615" actId="478"/>
          <ac:spMkLst>
            <pc:docMk/>
            <pc:sldMk cId="215790470" sldId="267"/>
            <ac:spMk id="9" creationId="{C574C88F-75AB-40E4-B623-FA40B51786B5}"/>
          </ac:spMkLst>
        </pc:spChg>
        <pc:spChg chg="mod">
          <ac:chgData name="Michael Cividanes" userId="8502b6a17cde578e" providerId="LiveId" clId="{883F3511-C343-4528-9F55-18D84B7851CA}" dt="2019-04-12T00:36:58.288" v="997"/>
          <ac:spMkLst>
            <pc:docMk/>
            <pc:sldMk cId="215790470" sldId="267"/>
            <ac:spMk id="12" creationId="{D1566E8E-17A4-4F96-9D51-0DCBBBD24760}"/>
          </ac:spMkLst>
        </pc:spChg>
        <pc:spChg chg="mod">
          <ac:chgData name="Michael Cividanes" userId="8502b6a17cde578e" providerId="LiveId" clId="{883F3511-C343-4528-9F55-18D84B7851CA}" dt="2019-04-12T00:37:23.253" v="1002" actId="20577"/>
          <ac:spMkLst>
            <pc:docMk/>
            <pc:sldMk cId="215790470" sldId="267"/>
            <ac:spMk id="19" creationId="{3EFAFBF7-7C6B-47A3-AD85-09544281C631}"/>
          </ac:spMkLst>
        </pc:spChg>
        <pc:spChg chg="mod">
          <ac:chgData name="Michael Cividanes" userId="8502b6a17cde578e" providerId="LiveId" clId="{883F3511-C343-4528-9F55-18D84B7851CA}" dt="2019-04-12T00:37:25.426" v="1003" actId="20577"/>
          <ac:spMkLst>
            <pc:docMk/>
            <pc:sldMk cId="215790470" sldId="267"/>
            <ac:spMk id="20" creationId="{AFF535F0-EDCB-4D37-9963-1A5FC000DAAB}"/>
          </ac:spMkLst>
        </pc:spChg>
        <pc:spChg chg="mod">
          <ac:chgData name="Michael Cividanes" userId="8502b6a17cde578e" providerId="LiveId" clId="{883F3511-C343-4528-9F55-18D84B7851CA}" dt="2019-04-12T00:37:14.577" v="1001"/>
          <ac:spMkLst>
            <pc:docMk/>
            <pc:sldMk cId="215790470" sldId="267"/>
            <ac:spMk id="21" creationId="{CCCF5AB8-0E65-40DB-855D-00201F009ADE}"/>
          </ac:spMkLst>
        </pc:spChg>
        <pc:spChg chg="mod">
          <ac:chgData name="Michael Cividanes" userId="8502b6a17cde578e" providerId="LiveId" clId="{883F3511-C343-4528-9F55-18D84B7851CA}" dt="2019-04-12T00:37:10.786" v="1000" actId="20577"/>
          <ac:spMkLst>
            <pc:docMk/>
            <pc:sldMk cId="215790470" sldId="267"/>
            <ac:spMk id="23" creationId="{27985BE6-A3C1-4C16-80EA-6AA402077B1D}"/>
          </ac:spMkLst>
        </pc:spChg>
        <pc:spChg chg="mod">
          <ac:chgData name="Michael Cividanes" userId="8502b6a17cde578e" providerId="LiveId" clId="{883F3511-C343-4528-9F55-18D84B7851CA}" dt="2019-04-12T01:06:02.673" v="1635"/>
          <ac:spMkLst>
            <pc:docMk/>
            <pc:sldMk cId="215790470" sldId="267"/>
            <ac:spMk id="24" creationId="{30550920-0069-4A69-A630-8B320B2347B0}"/>
          </ac:spMkLst>
        </pc:spChg>
        <pc:spChg chg="add">
          <ac:chgData name="Michael Cividanes" userId="8502b6a17cde578e" providerId="LiveId" clId="{883F3511-C343-4528-9F55-18D84B7851CA}" dt="2019-04-12T01:03:55.422" v="1622"/>
          <ac:spMkLst>
            <pc:docMk/>
            <pc:sldMk cId="215790470" sldId="267"/>
            <ac:spMk id="25" creationId="{15ABF373-B8F4-44A1-9016-DF5F93FC3C05}"/>
          </ac:spMkLst>
        </pc:spChg>
        <pc:picChg chg="mod">
          <ac:chgData name="Michael Cividanes" userId="8502b6a17cde578e" providerId="LiveId" clId="{883F3511-C343-4528-9F55-18D84B7851CA}" dt="2019-04-12T00:35:53.808" v="996" actId="1036"/>
          <ac:picMkLst>
            <pc:docMk/>
            <pc:sldMk cId="215790470" sldId="267"/>
            <ac:picMk id="11" creationId="{F4C4E62A-1A20-4F9E-800E-DE9D4666F811}"/>
          </ac:picMkLst>
        </pc:picChg>
      </pc:sldChg>
      <pc:sldChg chg="addSp delSp modSp add setBg">
        <pc:chgData name="Michael Cividanes" userId="8502b6a17cde578e" providerId="LiveId" clId="{883F3511-C343-4528-9F55-18D84B7851CA}" dt="2019-04-14T23:33:08.309" v="6576"/>
        <pc:sldMkLst>
          <pc:docMk/>
          <pc:sldMk cId="1961810386" sldId="268"/>
        </pc:sldMkLst>
        <pc:spChg chg="mod">
          <ac:chgData name="Michael Cividanes" userId="8502b6a17cde578e" providerId="LiveId" clId="{883F3511-C343-4528-9F55-18D84B7851CA}" dt="2019-04-14T23:33:08.309" v="6576"/>
          <ac:spMkLst>
            <pc:docMk/>
            <pc:sldMk cId="1961810386" sldId="268"/>
            <ac:spMk id="6" creationId="{A817434B-7E07-4D08-B6DA-18E1E3397CC5}"/>
          </ac:spMkLst>
        </pc:spChg>
        <pc:spChg chg="del mod">
          <ac:chgData name="Michael Cividanes" userId="8502b6a17cde578e" providerId="LiveId" clId="{883F3511-C343-4528-9F55-18D84B7851CA}" dt="2019-04-12T01:03:33.748" v="1614" actId="478"/>
          <ac:spMkLst>
            <pc:docMk/>
            <pc:sldMk cId="1961810386" sldId="268"/>
            <ac:spMk id="9" creationId="{C574C88F-75AB-40E4-B623-FA40B51786B5}"/>
          </ac:spMkLst>
        </pc:spChg>
        <pc:spChg chg="mod">
          <ac:chgData name="Michael Cividanes" userId="8502b6a17cde578e" providerId="LiveId" clId="{883F3511-C343-4528-9F55-18D84B7851CA}" dt="2019-04-12T00:39:52.552" v="1053" actId="20577"/>
          <ac:spMkLst>
            <pc:docMk/>
            <pc:sldMk cId="1961810386" sldId="268"/>
            <ac:spMk id="12" creationId="{D1566E8E-17A4-4F96-9D51-0DCBBBD24760}"/>
          </ac:spMkLst>
        </pc:spChg>
        <pc:spChg chg="mod">
          <ac:chgData name="Michael Cividanes" userId="8502b6a17cde578e" providerId="LiveId" clId="{883F3511-C343-4528-9F55-18D84B7851CA}" dt="2019-04-12T00:40:58.588" v="1335" actId="20577"/>
          <ac:spMkLst>
            <pc:docMk/>
            <pc:sldMk cId="1961810386" sldId="268"/>
            <ac:spMk id="21" creationId="{CCCF5AB8-0E65-40DB-855D-00201F009ADE}"/>
          </ac:spMkLst>
        </pc:spChg>
        <pc:spChg chg="mod">
          <ac:chgData name="Michael Cividanes" userId="8502b6a17cde578e" providerId="LiveId" clId="{883F3511-C343-4528-9F55-18D84B7851CA}" dt="2019-04-12T01:05:53.310" v="1634"/>
          <ac:spMkLst>
            <pc:docMk/>
            <pc:sldMk cId="1961810386" sldId="268"/>
            <ac:spMk id="24" creationId="{30550920-0069-4A69-A630-8B320B2347B0}"/>
          </ac:spMkLst>
        </pc:spChg>
        <pc:spChg chg="add">
          <ac:chgData name="Michael Cividanes" userId="8502b6a17cde578e" providerId="LiveId" clId="{883F3511-C343-4528-9F55-18D84B7851CA}" dt="2019-04-12T01:03:54.586" v="1621"/>
          <ac:spMkLst>
            <pc:docMk/>
            <pc:sldMk cId="1961810386" sldId="268"/>
            <ac:spMk id="25" creationId="{FFA6514E-98C9-4C0B-9E0E-4E75856CA9CB}"/>
          </ac:spMkLst>
        </pc:spChg>
        <pc:picChg chg="mod">
          <ac:chgData name="Michael Cividanes" userId="8502b6a17cde578e" providerId="LiveId" clId="{883F3511-C343-4528-9F55-18D84B7851CA}" dt="2019-04-12T00:39:23.073" v="1006" actId="14100"/>
          <ac:picMkLst>
            <pc:docMk/>
            <pc:sldMk cId="1961810386" sldId="268"/>
            <ac:picMk id="11" creationId="{F4C4E62A-1A20-4F9E-800E-DE9D4666F811}"/>
          </ac:picMkLst>
        </pc:picChg>
      </pc:sldChg>
      <pc:sldChg chg="addSp delSp modSp add setBg">
        <pc:chgData name="Michael Cividanes" userId="8502b6a17cde578e" providerId="LiveId" clId="{883F3511-C343-4528-9F55-18D84B7851CA}" dt="2019-04-14T23:42:10.324" v="6793" actId="1035"/>
        <pc:sldMkLst>
          <pc:docMk/>
          <pc:sldMk cId="1343859357" sldId="269"/>
        </pc:sldMkLst>
        <pc:spChg chg="mod">
          <ac:chgData name="Michael Cividanes" userId="8502b6a17cde578e" providerId="LiveId" clId="{883F3511-C343-4528-9F55-18D84B7851CA}" dt="2019-04-14T23:33:30.577" v="6577"/>
          <ac:spMkLst>
            <pc:docMk/>
            <pc:sldMk cId="1343859357" sldId="269"/>
            <ac:spMk id="6" creationId="{A817434B-7E07-4D08-B6DA-18E1E3397CC5}"/>
          </ac:spMkLst>
        </pc:spChg>
        <pc:spChg chg="del">
          <ac:chgData name="Michael Cividanes" userId="8502b6a17cde578e" providerId="LiveId" clId="{883F3511-C343-4528-9F55-18D84B7851CA}" dt="2019-04-12T01:03:27.790" v="1612" actId="478"/>
          <ac:spMkLst>
            <pc:docMk/>
            <pc:sldMk cId="1343859357" sldId="269"/>
            <ac:spMk id="9" creationId="{C574C88F-75AB-40E4-B623-FA40B51786B5}"/>
          </ac:spMkLst>
        </pc:spChg>
        <pc:spChg chg="mod">
          <ac:chgData name="Michael Cividanes" userId="8502b6a17cde578e" providerId="LiveId" clId="{883F3511-C343-4528-9F55-18D84B7851CA}" dt="2019-04-12T00:47:13.903" v="1371" actId="20577"/>
          <ac:spMkLst>
            <pc:docMk/>
            <pc:sldMk cId="1343859357" sldId="269"/>
            <ac:spMk id="12" creationId="{D1566E8E-17A4-4F96-9D51-0DCBBBD24760}"/>
          </ac:spMkLst>
        </pc:spChg>
        <pc:spChg chg="del mod">
          <ac:chgData name="Michael Cividanes" userId="8502b6a17cde578e" providerId="LiveId" clId="{883F3511-C343-4528-9F55-18D84B7851CA}" dt="2019-04-12T00:47:17.880" v="1374"/>
          <ac:spMkLst>
            <pc:docMk/>
            <pc:sldMk cId="1343859357" sldId="269"/>
            <ac:spMk id="21" creationId="{CCCF5AB8-0E65-40DB-855D-00201F009ADE}"/>
          </ac:spMkLst>
        </pc:spChg>
        <pc:spChg chg="mod">
          <ac:chgData name="Michael Cividanes" userId="8502b6a17cde578e" providerId="LiveId" clId="{883F3511-C343-4528-9F55-18D84B7851CA}" dt="2019-04-12T01:05:48.195" v="1633"/>
          <ac:spMkLst>
            <pc:docMk/>
            <pc:sldMk cId="1343859357" sldId="269"/>
            <ac:spMk id="24" creationId="{30550920-0069-4A69-A630-8B320B2347B0}"/>
          </ac:spMkLst>
        </pc:spChg>
        <pc:spChg chg="add">
          <ac:chgData name="Michael Cividanes" userId="8502b6a17cde578e" providerId="LiveId" clId="{883F3511-C343-4528-9F55-18D84B7851CA}" dt="2019-04-12T01:03:53.451" v="1620"/>
          <ac:spMkLst>
            <pc:docMk/>
            <pc:sldMk cId="1343859357" sldId="269"/>
            <ac:spMk id="25" creationId="{F1D40314-2D97-4B63-B5C1-32EC50F0E8B6}"/>
          </ac:spMkLst>
        </pc:spChg>
        <pc:picChg chg="mod">
          <ac:chgData name="Michael Cividanes" userId="8502b6a17cde578e" providerId="LiveId" clId="{883F3511-C343-4528-9F55-18D84B7851CA}" dt="2019-04-14T23:42:10.324" v="6793" actId="1035"/>
          <ac:picMkLst>
            <pc:docMk/>
            <pc:sldMk cId="1343859357" sldId="269"/>
            <ac:picMk id="11" creationId="{F4C4E62A-1A20-4F9E-800E-DE9D4666F811}"/>
          </ac:picMkLst>
        </pc:picChg>
      </pc:sldChg>
      <pc:sldChg chg="modSp add setBg">
        <pc:chgData name="Michael Cividanes" userId="8502b6a17cde578e" providerId="LiveId" clId="{883F3511-C343-4528-9F55-18D84B7851CA}" dt="2019-04-14T23:33:43.324" v="6581"/>
        <pc:sldMkLst>
          <pc:docMk/>
          <pc:sldMk cId="4183168037" sldId="270"/>
        </pc:sldMkLst>
        <pc:spChg chg="mod">
          <ac:chgData name="Michael Cividanes" userId="8502b6a17cde578e" providerId="LiveId" clId="{883F3511-C343-4528-9F55-18D84B7851CA}" dt="2019-04-14T23:33:43.324" v="6581"/>
          <ac:spMkLst>
            <pc:docMk/>
            <pc:sldMk cId="4183168037" sldId="270"/>
            <ac:spMk id="6" creationId="{A817434B-7E07-4D08-B6DA-18E1E3397CC5}"/>
          </ac:spMkLst>
        </pc:spChg>
        <pc:spChg chg="mod">
          <ac:chgData name="Michael Cividanes" userId="8502b6a17cde578e" providerId="LiveId" clId="{883F3511-C343-4528-9F55-18D84B7851CA}" dt="2019-04-12T01:03:20.729" v="1611" actId="108"/>
          <ac:spMkLst>
            <pc:docMk/>
            <pc:sldMk cId="4183168037" sldId="270"/>
            <ac:spMk id="9" creationId="{C574C88F-75AB-40E4-B623-FA40B51786B5}"/>
          </ac:spMkLst>
        </pc:spChg>
        <pc:spChg chg="mod">
          <ac:chgData name="Michael Cividanes" userId="8502b6a17cde578e" providerId="LiveId" clId="{883F3511-C343-4528-9F55-18D84B7851CA}" dt="2019-04-12T00:49:46.490" v="1394" actId="20577"/>
          <ac:spMkLst>
            <pc:docMk/>
            <pc:sldMk cId="4183168037" sldId="270"/>
            <ac:spMk id="12" creationId="{D1566E8E-17A4-4F96-9D51-0DCBBBD24760}"/>
          </ac:spMkLst>
        </pc:spChg>
        <pc:spChg chg="mod">
          <ac:chgData name="Michael Cividanes" userId="8502b6a17cde578e" providerId="LiveId" clId="{883F3511-C343-4528-9F55-18D84B7851CA}" dt="2019-04-12T00:49:53.631" v="1397" actId="20577"/>
          <ac:spMkLst>
            <pc:docMk/>
            <pc:sldMk cId="4183168037" sldId="270"/>
            <ac:spMk id="18" creationId="{6928E7DD-1A25-4C2F-8B76-600034ECCB59}"/>
          </ac:spMkLst>
        </pc:spChg>
        <pc:spChg chg="mod">
          <ac:chgData name="Michael Cividanes" userId="8502b6a17cde578e" providerId="LiveId" clId="{883F3511-C343-4528-9F55-18D84B7851CA}" dt="2019-04-12T00:49:55.636" v="1398" actId="20577"/>
          <ac:spMkLst>
            <pc:docMk/>
            <pc:sldMk cId="4183168037" sldId="270"/>
            <ac:spMk id="19" creationId="{3EFAFBF7-7C6B-47A3-AD85-09544281C631}"/>
          </ac:spMkLst>
        </pc:spChg>
        <pc:spChg chg="mod">
          <ac:chgData name="Michael Cividanes" userId="8502b6a17cde578e" providerId="LiveId" clId="{883F3511-C343-4528-9F55-18D84B7851CA}" dt="2019-04-12T00:49:57.741" v="1399" actId="20577"/>
          <ac:spMkLst>
            <pc:docMk/>
            <pc:sldMk cId="4183168037" sldId="270"/>
            <ac:spMk id="20" creationId="{AFF535F0-EDCB-4D37-9963-1A5FC000DAAB}"/>
          </ac:spMkLst>
        </pc:spChg>
        <pc:spChg chg="mod">
          <ac:chgData name="Michael Cividanes" userId="8502b6a17cde578e" providerId="LiveId" clId="{883F3511-C343-4528-9F55-18D84B7851CA}" dt="2019-04-12T00:49:51.355" v="1396" actId="20577"/>
          <ac:spMkLst>
            <pc:docMk/>
            <pc:sldMk cId="4183168037" sldId="270"/>
            <ac:spMk id="23" creationId="{27985BE6-A3C1-4C16-80EA-6AA402077B1D}"/>
          </ac:spMkLst>
        </pc:spChg>
        <pc:spChg chg="mod">
          <ac:chgData name="Michael Cividanes" userId="8502b6a17cde578e" providerId="LiveId" clId="{883F3511-C343-4528-9F55-18D84B7851CA}" dt="2019-04-12T01:05:42.082" v="1632"/>
          <ac:spMkLst>
            <pc:docMk/>
            <pc:sldMk cId="4183168037" sldId="270"/>
            <ac:spMk id="24" creationId="{30550920-0069-4A69-A630-8B320B2347B0}"/>
          </ac:spMkLst>
        </pc:spChg>
        <pc:picChg chg="mod">
          <ac:chgData name="Michael Cividanes" userId="8502b6a17cde578e" providerId="LiveId" clId="{883F3511-C343-4528-9F55-18D84B7851CA}" dt="2019-04-14T23:33:36.132" v="6580" actId="1035"/>
          <ac:picMkLst>
            <pc:docMk/>
            <pc:sldMk cId="4183168037" sldId="270"/>
            <ac:picMk id="11" creationId="{F4C4E62A-1A20-4F9E-800E-DE9D4666F811}"/>
          </ac:picMkLst>
        </pc:picChg>
      </pc:sldChg>
      <pc:sldChg chg="addSp delSp modSp add setBg">
        <pc:chgData name="Michael Cividanes" userId="8502b6a17cde578e" providerId="LiveId" clId="{883F3511-C343-4528-9F55-18D84B7851CA}" dt="2019-04-14T23:42:02.679" v="6791" actId="1076"/>
        <pc:sldMkLst>
          <pc:docMk/>
          <pc:sldMk cId="442703291" sldId="271"/>
        </pc:sldMkLst>
        <pc:spChg chg="mod">
          <ac:chgData name="Michael Cividanes" userId="8502b6a17cde578e" providerId="LiveId" clId="{883F3511-C343-4528-9F55-18D84B7851CA}" dt="2019-04-14T23:33:53.669" v="6582"/>
          <ac:spMkLst>
            <pc:docMk/>
            <pc:sldMk cId="442703291" sldId="271"/>
            <ac:spMk id="6" creationId="{A817434B-7E07-4D08-B6DA-18E1E3397CC5}"/>
          </ac:spMkLst>
        </pc:spChg>
        <pc:spChg chg="add mod">
          <ac:chgData name="Michael Cividanes" userId="8502b6a17cde578e" providerId="LiveId" clId="{883F3511-C343-4528-9F55-18D84B7851CA}" dt="2019-04-14T23:42:02.679" v="6791" actId="1076"/>
          <ac:spMkLst>
            <pc:docMk/>
            <pc:sldMk cId="442703291" sldId="271"/>
            <ac:spMk id="9" creationId="{7E4B96F2-0FBA-4AEB-92E8-5E9CE9CE8506}"/>
          </ac:spMkLst>
        </pc:spChg>
        <pc:spChg chg="del mod">
          <ac:chgData name="Michael Cividanes" userId="8502b6a17cde578e" providerId="LiveId" clId="{883F3511-C343-4528-9F55-18D84B7851CA}" dt="2019-04-12T01:01:34.871" v="1606" actId="478"/>
          <ac:spMkLst>
            <pc:docMk/>
            <pc:sldMk cId="442703291" sldId="271"/>
            <ac:spMk id="9" creationId="{C574C88F-75AB-40E4-B623-FA40B51786B5}"/>
          </ac:spMkLst>
        </pc:spChg>
        <pc:spChg chg="mod">
          <ac:chgData name="Michael Cividanes" userId="8502b6a17cde578e" providerId="LiveId" clId="{883F3511-C343-4528-9F55-18D84B7851CA}" dt="2019-04-12T00:50:48.225" v="1434" actId="20577"/>
          <ac:spMkLst>
            <pc:docMk/>
            <pc:sldMk cId="442703291" sldId="271"/>
            <ac:spMk id="12" creationId="{D1566E8E-17A4-4F96-9D51-0DCBBBD24760}"/>
          </ac:spMkLst>
        </pc:spChg>
        <pc:spChg chg="mod">
          <ac:chgData name="Michael Cividanes" userId="8502b6a17cde578e" providerId="LiveId" clId="{883F3511-C343-4528-9F55-18D84B7851CA}" dt="2019-04-12T01:04:34.496" v="1627"/>
          <ac:spMkLst>
            <pc:docMk/>
            <pc:sldMk cId="442703291" sldId="271"/>
            <ac:spMk id="24" creationId="{30550920-0069-4A69-A630-8B320B2347B0}"/>
          </ac:spMkLst>
        </pc:spChg>
        <pc:spChg chg="add">
          <ac:chgData name="Michael Cividanes" userId="8502b6a17cde578e" providerId="LiveId" clId="{883F3511-C343-4528-9F55-18D84B7851CA}" dt="2019-04-12T01:01:43.439" v="1609"/>
          <ac:spMkLst>
            <pc:docMk/>
            <pc:sldMk cId="442703291" sldId="271"/>
            <ac:spMk id="25" creationId="{0A2B9915-484B-4F0F-AD76-ED56B8772F4E}"/>
          </ac:spMkLst>
        </pc:spChg>
        <pc:picChg chg="mod">
          <ac:chgData name="Michael Cividanes" userId="8502b6a17cde578e" providerId="LiveId" clId="{883F3511-C343-4528-9F55-18D84B7851CA}" dt="2019-04-12T00:51:04.036" v="1438" actId="1035"/>
          <ac:picMkLst>
            <pc:docMk/>
            <pc:sldMk cId="442703291" sldId="271"/>
            <ac:picMk id="11" creationId="{F4C4E62A-1A20-4F9E-800E-DE9D4666F811}"/>
          </ac:picMkLst>
        </pc:picChg>
      </pc:sldChg>
      <pc:sldChg chg="addSp delSp modSp add setBg">
        <pc:chgData name="Michael Cividanes" userId="8502b6a17cde578e" providerId="LiveId" clId="{883F3511-C343-4528-9F55-18D84B7851CA}" dt="2019-04-14T23:34:02.889" v="6583"/>
        <pc:sldMkLst>
          <pc:docMk/>
          <pc:sldMk cId="2781584198" sldId="272"/>
        </pc:sldMkLst>
        <pc:spChg chg="mod">
          <ac:chgData name="Michael Cividanes" userId="8502b6a17cde578e" providerId="LiveId" clId="{883F3511-C343-4528-9F55-18D84B7851CA}" dt="2019-04-14T23:34:02.889" v="6583"/>
          <ac:spMkLst>
            <pc:docMk/>
            <pc:sldMk cId="2781584198" sldId="272"/>
            <ac:spMk id="6" creationId="{A817434B-7E07-4D08-B6DA-18E1E3397CC5}"/>
          </ac:spMkLst>
        </pc:spChg>
        <pc:spChg chg="del mod">
          <ac:chgData name="Michael Cividanes" userId="8502b6a17cde578e" providerId="LiveId" clId="{883F3511-C343-4528-9F55-18D84B7851CA}" dt="2019-04-12T01:01:31.655" v="1605" actId="478"/>
          <ac:spMkLst>
            <pc:docMk/>
            <pc:sldMk cId="2781584198" sldId="272"/>
            <ac:spMk id="9" creationId="{C574C88F-75AB-40E4-B623-FA40B51786B5}"/>
          </ac:spMkLst>
        </pc:spChg>
        <pc:spChg chg="add del">
          <ac:chgData name="Michael Cividanes" userId="8502b6a17cde578e" providerId="LiveId" clId="{883F3511-C343-4528-9F55-18D84B7851CA}" dt="2019-04-12T00:52:15.357" v="1478"/>
          <ac:spMkLst>
            <pc:docMk/>
            <pc:sldMk cId="2781584198" sldId="272"/>
            <ac:spMk id="10" creationId="{676E018F-E7C6-4F4D-87EC-D2B1CA0E2174}"/>
          </ac:spMkLst>
        </pc:spChg>
        <pc:spChg chg="mod">
          <ac:chgData name="Michael Cividanes" userId="8502b6a17cde578e" providerId="LiveId" clId="{883F3511-C343-4528-9F55-18D84B7851CA}" dt="2019-04-12T00:51:45.919" v="1470" actId="20577"/>
          <ac:spMkLst>
            <pc:docMk/>
            <pc:sldMk cId="2781584198" sldId="272"/>
            <ac:spMk id="12" creationId="{D1566E8E-17A4-4F96-9D51-0DCBBBD24760}"/>
          </ac:spMkLst>
        </pc:spChg>
        <pc:spChg chg="mod">
          <ac:chgData name="Michael Cividanes" userId="8502b6a17cde578e" providerId="LiveId" clId="{883F3511-C343-4528-9F55-18D84B7851CA}" dt="2019-04-12T00:51:52.006" v="1472" actId="20577"/>
          <ac:spMkLst>
            <pc:docMk/>
            <pc:sldMk cId="2781584198" sldId="272"/>
            <ac:spMk id="18" creationId="{6928E7DD-1A25-4C2F-8B76-600034ECCB59}"/>
          </ac:spMkLst>
        </pc:spChg>
        <pc:spChg chg="mod">
          <ac:chgData name="Michael Cividanes" userId="8502b6a17cde578e" providerId="LiveId" clId="{883F3511-C343-4528-9F55-18D84B7851CA}" dt="2019-04-12T00:51:54.506" v="1473" actId="20577"/>
          <ac:spMkLst>
            <pc:docMk/>
            <pc:sldMk cId="2781584198" sldId="272"/>
            <ac:spMk id="19" creationId="{3EFAFBF7-7C6B-47A3-AD85-09544281C631}"/>
          </ac:spMkLst>
        </pc:spChg>
        <pc:spChg chg="mod">
          <ac:chgData name="Michael Cividanes" userId="8502b6a17cde578e" providerId="LiveId" clId="{883F3511-C343-4528-9F55-18D84B7851CA}" dt="2019-04-12T00:51:56.613" v="1474" actId="20577"/>
          <ac:spMkLst>
            <pc:docMk/>
            <pc:sldMk cId="2781584198" sldId="272"/>
            <ac:spMk id="20" creationId="{AFF535F0-EDCB-4D37-9963-1A5FC000DAAB}"/>
          </ac:spMkLst>
        </pc:spChg>
        <pc:spChg chg="mod">
          <ac:chgData name="Michael Cividanes" userId="8502b6a17cde578e" providerId="LiveId" clId="{883F3511-C343-4528-9F55-18D84B7851CA}" dt="2019-04-12T00:51:49.127" v="1471" actId="20577"/>
          <ac:spMkLst>
            <pc:docMk/>
            <pc:sldMk cId="2781584198" sldId="272"/>
            <ac:spMk id="23" creationId="{27985BE6-A3C1-4C16-80EA-6AA402077B1D}"/>
          </ac:spMkLst>
        </pc:spChg>
        <pc:spChg chg="mod">
          <ac:chgData name="Michael Cividanes" userId="8502b6a17cde578e" providerId="LiveId" clId="{883F3511-C343-4528-9F55-18D84B7851CA}" dt="2019-04-12T01:04:45.305" v="1628"/>
          <ac:spMkLst>
            <pc:docMk/>
            <pc:sldMk cId="2781584198" sldId="272"/>
            <ac:spMk id="24" creationId="{30550920-0069-4A69-A630-8B320B2347B0}"/>
          </ac:spMkLst>
        </pc:spChg>
        <pc:spChg chg="add">
          <ac:chgData name="Michael Cividanes" userId="8502b6a17cde578e" providerId="LiveId" clId="{883F3511-C343-4528-9F55-18D84B7851CA}" dt="2019-04-12T01:01:42.217" v="1608"/>
          <ac:spMkLst>
            <pc:docMk/>
            <pc:sldMk cId="2781584198" sldId="272"/>
            <ac:spMk id="25" creationId="{940622EE-6B94-4194-8734-AF0E2BC74868}"/>
          </ac:spMkLst>
        </pc:spChg>
        <pc:picChg chg="mod">
          <ac:chgData name="Michael Cividanes" userId="8502b6a17cde578e" providerId="LiveId" clId="{883F3511-C343-4528-9F55-18D84B7851CA}" dt="2019-04-12T00:51:36.536" v="1446" actId="1036"/>
          <ac:picMkLst>
            <pc:docMk/>
            <pc:sldMk cId="2781584198" sldId="272"/>
            <ac:picMk id="11" creationId="{F4C4E62A-1A20-4F9E-800E-DE9D4666F811}"/>
          </ac:picMkLst>
        </pc:picChg>
      </pc:sldChg>
      <pc:sldChg chg="addSp delSp modSp add setBg">
        <pc:chgData name="Michael Cividanes" userId="8502b6a17cde578e" providerId="LiveId" clId="{883F3511-C343-4528-9F55-18D84B7851CA}" dt="2019-04-14T23:34:13.941" v="6584"/>
        <pc:sldMkLst>
          <pc:docMk/>
          <pc:sldMk cId="162395400" sldId="273"/>
        </pc:sldMkLst>
        <pc:spChg chg="mod">
          <ac:chgData name="Michael Cividanes" userId="8502b6a17cde578e" providerId="LiveId" clId="{883F3511-C343-4528-9F55-18D84B7851CA}" dt="2019-04-14T23:34:13.941" v="6584"/>
          <ac:spMkLst>
            <pc:docMk/>
            <pc:sldMk cId="162395400" sldId="273"/>
            <ac:spMk id="6" creationId="{A817434B-7E07-4D08-B6DA-18E1E3397CC5}"/>
          </ac:spMkLst>
        </pc:spChg>
        <pc:spChg chg="del mod">
          <ac:chgData name="Michael Cividanes" userId="8502b6a17cde578e" providerId="LiveId" clId="{883F3511-C343-4528-9F55-18D84B7851CA}" dt="2019-04-12T01:01:29.124" v="1604" actId="478"/>
          <ac:spMkLst>
            <pc:docMk/>
            <pc:sldMk cId="162395400" sldId="273"/>
            <ac:spMk id="9" creationId="{C574C88F-75AB-40E4-B623-FA40B51786B5}"/>
          </ac:spMkLst>
        </pc:spChg>
        <pc:spChg chg="add mod">
          <ac:chgData name="Michael Cividanes" userId="8502b6a17cde578e" providerId="LiveId" clId="{883F3511-C343-4528-9F55-18D84B7851CA}" dt="2019-04-12T00:57:04.333" v="1502" actId="20577"/>
          <ac:spMkLst>
            <pc:docMk/>
            <pc:sldMk cId="162395400" sldId="273"/>
            <ac:spMk id="10" creationId="{A126841F-BDF8-41B0-BFEF-25864D7F81E7}"/>
          </ac:spMkLst>
        </pc:spChg>
        <pc:spChg chg="mod">
          <ac:chgData name="Michael Cividanes" userId="8502b6a17cde578e" providerId="LiveId" clId="{883F3511-C343-4528-9F55-18D84B7851CA}" dt="2019-04-12T00:52:21.174" v="1486" actId="20577"/>
          <ac:spMkLst>
            <pc:docMk/>
            <pc:sldMk cId="162395400" sldId="273"/>
            <ac:spMk id="12" creationId="{D1566E8E-17A4-4F96-9D51-0DCBBBD24760}"/>
          </ac:spMkLst>
        </pc:spChg>
        <pc:spChg chg="mod">
          <ac:chgData name="Michael Cividanes" userId="8502b6a17cde578e" providerId="LiveId" clId="{883F3511-C343-4528-9F55-18D84B7851CA}" dt="2019-04-12T00:52:28.395" v="1490" actId="20577"/>
          <ac:spMkLst>
            <pc:docMk/>
            <pc:sldMk cId="162395400" sldId="273"/>
            <ac:spMk id="18" creationId="{6928E7DD-1A25-4C2F-8B76-600034ECCB59}"/>
          </ac:spMkLst>
        </pc:spChg>
        <pc:spChg chg="mod">
          <ac:chgData name="Michael Cividanes" userId="8502b6a17cde578e" providerId="LiveId" clId="{883F3511-C343-4528-9F55-18D84B7851CA}" dt="2019-04-12T00:52:31.572" v="1491" actId="20577"/>
          <ac:spMkLst>
            <pc:docMk/>
            <pc:sldMk cId="162395400" sldId="273"/>
            <ac:spMk id="19" creationId="{3EFAFBF7-7C6B-47A3-AD85-09544281C631}"/>
          </ac:spMkLst>
        </pc:spChg>
        <pc:spChg chg="mod">
          <ac:chgData name="Michael Cividanes" userId="8502b6a17cde578e" providerId="LiveId" clId="{883F3511-C343-4528-9F55-18D84B7851CA}" dt="2019-04-12T00:52:33.726" v="1492" actId="20577"/>
          <ac:spMkLst>
            <pc:docMk/>
            <pc:sldMk cId="162395400" sldId="273"/>
            <ac:spMk id="20" creationId="{AFF535F0-EDCB-4D37-9963-1A5FC000DAAB}"/>
          </ac:spMkLst>
        </pc:spChg>
        <pc:spChg chg="mod">
          <ac:chgData name="Michael Cividanes" userId="8502b6a17cde578e" providerId="LiveId" clId="{883F3511-C343-4528-9F55-18D84B7851CA}" dt="2019-04-12T00:52:25.849" v="1489" actId="20577"/>
          <ac:spMkLst>
            <pc:docMk/>
            <pc:sldMk cId="162395400" sldId="273"/>
            <ac:spMk id="23" creationId="{27985BE6-A3C1-4C16-80EA-6AA402077B1D}"/>
          </ac:spMkLst>
        </pc:spChg>
        <pc:spChg chg="mod">
          <ac:chgData name="Michael Cividanes" userId="8502b6a17cde578e" providerId="LiveId" clId="{883F3511-C343-4528-9F55-18D84B7851CA}" dt="2019-04-12T01:04:52.186" v="1629"/>
          <ac:spMkLst>
            <pc:docMk/>
            <pc:sldMk cId="162395400" sldId="273"/>
            <ac:spMk id="24" creationId="{30550920-0069-4A69-A630-8B320B2347B0}"/>
          </ac:spMkLst>
        </pc:spChg>
        <pc:spChg chg="add">
          <ac:chgData name="Michael Cividanes" userId="8502b6a17cde578e" providerId="LiveId" clId="{883F3511-C343-4528-9F55-18D84B7851CA}" dt="2019-04-12T01:01:40.729" v="1607"/>
          <ac:spMkLst>
            <pc:docMk/>
            <pc:sldMk cId="162395400" sldId="273"/>
            <ac:spMk id="25" creationId="{0C8D3629-272E-4303-A335-165BD1DECD0A}"/>
          </ac:spMkLst>
        </pc:spChg>
        <pc:picChg chg="mod">
          <ac:chgData name="Michael Cividanes" userId="8502b6a17cde578e" providerId="LiveId" clId="{883F3511-C343-4528-9F55-18D84B7851CA}" dt="2019-04-12T00:56:02.485" v="1495" actId="14100"/>
          <ac:picMkLst>
            <pc:docMk/>
            <pc:sldMk cId="162395400" sldId="273"/>
            <ac:picMk id="11" creationId="{F4C4E62A-1A20-4F9E-800E-DE9D4666F811}"/>
          </ac:picMkLst>
        </pc:picChg>
      </pc:sldChg>
      <pc:sldChg chg="addSp delSp modSp add setBg">
        <pc:chgData name="Michael Cividanes" userId="8502b6a17cde578e" providerId="LiveId" clId="{883F3511-C343-4528-9F55-18D84B7851CA}" dt="2019-04-14T23:34:21.189" v="6585"/>
        <pc:sldMkLst>
          <pc:docMk/>
          <pc:sldMk cId="2201861902" sldId="274"/>
        </pc:sldMkLst>
        <pc:spChg chg="mod">
          <ac:chgData name="Michael Cividanes" userId="8502b6a17cde578e" providerId="LiveId" clId="{883F3511-C343-4528-9F55-18D84B7851CA}" dt="2019-04-14T23:34:21.189" v="6585"/>
          <ac:spMkLst>
            <pc:docMk/>
            <pc:sldMk cId="2201861902" sldId="274"/>
            <ac:spMk id="6" creationId="{A817434B-7E07-4D08-B6DA-18E1E3397CC5}"/>
          </ac:spMkLst>
        </pc:spChg>
        <pc:spChg chg="del mod">
          <ac:chgData name="Michael Cividanes" userId="8502b6a17cde578e" providerId="LiveId" clId="{883F3511-C343-4528-9F55-18D84B7851CA}" dt="2019-04-12T01:01:09.564" v="1595" actId="478"/>
          <ac:spMkLst>
            <pc:docMk/>
            <pc:sldMk cId="2201861902" sldId="274"/>
            <ac:spMk id="9" creationId="{C574C88F-75AB-40E4-B623-FA40B51786B5}"/>
          </ac:spMkLst>
        </pc:spChg>
        <pc:spChg chg="mod">
          <ac:chgData name="Michael Cividanes" userId="8502b6a17cde578e" providerId="LiveId" clId="{883F3511-C343-4528-9F55-18D84B7851CA}" dt="2019-04-12T00:58:25.033" v="1570" actId="20577"/>
          <ac:spMkLst>
            <pc:docMk/>
            <pc:sldMk cId="2201861902" sldId="274"/>
            <ac:spMk id="10" creationId="{A126841F-BDF8-41B0-BFEF-25864D7F81E7}"/>
          </ac:spMkLst>
        </pc:spChg>
        <pc:spChg chg="mod">
          <ac:chgData name="Michael Cividanes" userId="8502b6a17cde578e" providerId="LiveId" clId="{883F3511-C343-4528-9F55-18D84B7851CA}" dt="2019-04-12T00:57:39.448" v="1513" actId="20577"/>
          <ac:spMkLst>
            <pc:docMk/>
            <pc:sldMk cId="2201861902" sldId="274"/>
            <ac:spMk id="12" creationId="{D1566E8E-17A4-4F96-9D51-0DCBBBD24760}"/>
          </ac:spMkLst>
        </pc:spChg>
        <pc:spChg chg="mod">
          <ac:chgData name="Michael Cividanes" userId="8502b6a17cde578e" providerId="LiveId" clId="{883F3511-C343-4528-9F55-18D84B7851CA}" dt="2019-04-12T00:58:04.413" v="1561" actId="20577"/>
          <ac:spMkLst>
            <pc:docMk/>
            <pc:sldMk cId="2201861902" sldId="274"/>
            <ac:spMk id="18" creationId="{6928E7DD-1A25-4C2F-8B76-600034ECCB59}"/>
          </ac:spMkLst>
        </pc:spChg>
        <pc:spChg chg="mod">
          <ac:chgData name="Michael Cividanes" userId="8502b6a17cde578e" providerId="LiveId" clId="{883F3511-C343-4528-9F55-18D84B7851CA}" dt="2019-04-12T00:58:10.770" v="1565" actId="20577"/>
          <ac:spMkLst>
            <pc:docMk/>
            <pc:sldMk cId="2201861902" sldId="274"/>
            <ac:spMk id="19" creationId="{3EFAFBF7-7C6B-47A3-AD85-09544281C631}"/>
          </ac:spMkLst>
        </pc:spChg>
        <pc:spChg chg="mod">
          <ac:chgData name="Michael Cividanes" userId="8502b6a17cde578e" providerId="LiveId" clId="{883F3511-C343-4528-9F55-18D84B7851CA}" dt="2019-04-12T00:58:13.509" v="1566" actId="20577"/>
          <ac:spMkLst>
            <pc:docMk/>
            <pc:sldMk cId="2201861902" sldId="274"/>
            <ac:spMk id="20" creationId="{AFF535F0-EDCB-4D37-9963-1A5FC000DAAB}"/>
          </ac:spMkLst>
        </pc:spChg>
        <pc:spChg chg="mod">
          <ac:chgData name="Michael Cividanes" userId="8502b6a17cde578e" providerId="LiveId" clId="{883F3511-C343-4528-9F55-18D84B7851CA}" dt="2019-04-12T00:58:08.400" v="1564" actId="20577"/>
          <ac:spMkLst>
            <pc:docMk/>
            <pc:sldMk cId="2201861902" sldId="274"/>
            <ac:spMk id="23" creationId="{27985BE6-A3C1-4C16-80EA-6AA402077B1D}"/>
          </ac:spMkLst>
        </pc:spChg>
        <pc:spChg chg="mod">
          <ac:chgData name="Michael Cividanes" userId="8502b6a17cde578e" providerId="LiveId" clId="{883F3511-C343-4528-9F55-18D84B7851CA}" dt="2019-04-12T01:05:23.906" v="1630"/>
          <ac:spMkLst>
            <pc:docMk/>
            <pc:sldMk cId="2201861902" sldId="274"/>
            <ac:spMk id="24" creationId="{30550920-0069-4A69-A630-8B320B2347B0}"/>
          </ac:spMkLst>
        </pc:spChg>
        <pc:spChg chg="add mod">
          <ac:chgData name="Michael Cividanes" userId="8502b6a17cde578e" providerId="LiveId" clId="{883F3511-C343-4528-9F55-18D84B7851CA}" dt="2019-04-12T01:01:19.896" v="1602" actId="1037"/>
          <ac:spMkLst>
            <pc:docMk/>
            <pc:sldMk cId="2201861902" sldId="274"/>
            <ac:spMk id="25" creationId="{FFE9BF27-4545-4B90-BDEF-A0D1EC9C6009}"/>
          </ac:spMkLst>
        </pc:spChg>
        <pc:picChg chg="mod">
          <ac:chgData name="Michael Cividanes" userId="8502b6a17cde578e" providerId="LiveId" clId="{883F3511-C343-4528-9F55-18D84B7851CA}" dt="2019-04-12T00:58:00.557" v="1560" actId="1036"/>
          <ac:picMkLst>
            <pc:docMk/>
            <pc:sldMk cId="2201861902" sldId="274"/>
            <ac:picMk id="11" creationId="{F4C4E62A-1A20-4F9E-800E-DE9D4666F811}"/>
          </ac:picMkLst>
        </pc:picChg>
      </pc:sldChg>
      <pc:sldChg chg="modSp add setBg">
        <pc:chgData name="Michael Cividanes" userId="8502b6a17cde578e" providerId="LiveId" clId="{883F3511-C343-4528-9F55-18D84B7851CA}" dt="2019-04-14T23:34:28.341" v="6586"/>
        <pc:sldMkLst>
          <pc:docMk/>
          <pc:sldMk cId="568104706" sldId="275"/>
        </pc:sldMkLst>
        <pc:spChg chg="mod">
          <ac:chgData name="Michael Cividanes" userId="8502b6a17cde578e" providerId="LiveId" clId="{883F3511-C343-4528-9F55-18D84B7851CA}" dt="2019-04-14T23:34:28.341" v="6586"/>
          <ac:spMkLst>
            <pc:docMk/>
            <pc:sldMk cId="568104706" sldId="275"/>
            <ac:spMk id="6" creationId="{A817434B-7E07-4D08-B6DA-18E1E3397CC5}"/>
          </ac:spMkLst>
        </pc:spChg>
        <pc:spChg chg="mod">
          <ac:chgData name="Michael Cividanes" userId="8502b6a17cde578e" providerId="LiveId" clId="{883F3511-C343-4528-9F55-18D84B7851CA}" dt="2019-04-12T01:00:58.736" v="1592" actId="108"/>
          <ac:spMkLst>
            <pc:docMk/>
            <pc:sldMk cId="568104706" sldId="275"/>
            <ac:spMk id="9" creationId="{C574C88F-75AB-40E4-B623-FA40B51786B5}"/>
          </ac:spMkLst>
        </pc:spChg>
        <pc:spChg chg="mod">
          <ac:chgData name="Michael Cividanes" userId="8502b6a17cde578e" providerId="LiveId" clId="{883F3511-C343-4528-9F55-18D84B7851CA}" dt="2019-04-12T00:59:04.060" v="1582"/>
          <ac:spMkLst>
            <pc:docMk/>
            <pc:sldMk cId="568104706" sldId="275"/>
            <ac:spMk id="10" creationId="{A126841F-BDF8-41B0-BFEF-25864D7F81E7}"/>
          </ac:spMkLst>
        </pc:spChg>
        <pc:spChg chg="mod">
          <ac:chgData name="Michael Cividanes" userId="8502b6a17cde578e" providerId="LiveId" clId="{883F3511-C343-4528-9F55-18D84B7851CA}" dt="2019-04-12T00:58:50.372" v="1576"/>
          <ac:spMkLst>
            <pc:docMk/>
            <pc:sldMk cId="568104706" sldId="275"/>
            <ac:spMk id="12" creationId="{D1566E8E-17A4-4F96-9D51-0DCBBBD24760}"/>
          </ac:spMkLst>
        </pc:spChg>
        <pc:spChg chg="mod">
          <ac:chgData name="Michael Cividanes" userId="8502b6a17cde578e" providerId="LiveId" clId="{883F3511-C343-4528-9F55-18D84B7851CA}" dt="2019-04-12T00:59:11.019" v="1583" actId="20577"/>
          <ac:spMkLst>
            <pc:docMk/>
            <pc:sldMk cId="568104706" sldId="275"/>
            <ac:spMk id="19" creationId="{3EFAFBF7-7C6B-47A3-AD85-09544281C631}"/>
          </ac:spMkLst>
        </pc:spChg>
        <pc:spChg chg="mod">
          <ac:chgData name="Michael Cividanes" userId="8502b6a17cde578e" providerId="LiveId" clId="{883F3511-C343-4528-9F55-18D84B7851CA}" dt="2019-04-12T00:59:12.350" v="1584" actId="20577"/>
          <ac:spMkLst>
            <pc:docMk/>
            <pc:sldMk cId="568104706" sldId="275"/>
            <ac:spMk id="20" creationId="{AFF535F0-EDCB-4D37-9963-1A5FC000DAAB}"/>
          </ac:spMkLst>
        </pc:spChg>
        <pc:spChg chg="mod">
          <ac:chgData name="Michael Cividanes" userId="8502b6a17cde578e" providerId="LiveId" clId="{883F3511-C343-4528-9F55-18D84B7851CA}" dt="2019-04-12T00:59:00.339" v="1581" actId="20577"/>
          <ac:spMkLst>
            <pc:docMk/>
            <pc:sldMk cId="568104706" sldId="275"/>
            <ac:spMk id="23" creationId="{27985BE6-A3C1-4C16-80EA-6AA402077B1D}"/>
          </ac:spMkLst>
        </pc:spChg>
        <pc:spChg chg="mod">
          <ac:chgData name="Michael Cividanes" userId="8502b6a17cde578e" providerId="LiveId" clId="{883F3511-C343-4528-9F55-18D84B7851CA}" dt="2019-04-12T01:05:32.307" v="1631"/>
          <ac:spMkLst>
            <pc:docMk/>
            <pc:sldMk cId="568104706" sldId="275"/>
            <ac:spMk id="24" creationId="{30550920-0069-4A69-A630-8B320B2347B0}"/>
          </ac:spMkLst>
        </pc:spChg>
        <pc:picChg chg="mod">
          <ac:chgData name="Michael Cividanes" userId="8502b6a17cde578e" providerId="LiveId" clId="{883F3511-C343-4528-9F55-18D84B7851CA}" dt="2019-04-12T00:59:24.750" v="1585" actId="14826"/>
          <ac:picMkLst>
            <pc:docMk/>
            <pc:sldMk cId="568104706" sldId="275"/>
            <ac:picMk id="11" creationId="{F4C4E62A-1A20-4F9E-800E-DE9D4666F811}"/>
          </ac:picMkLst>
        </pc:picChg>
      </pc:sldChg>
      <pc:sldChg chg="add del setBg">
        <pc:chgData name="Michael Cividanes" userId="8502b6a17cde578e" providerId="LiveId" clId="{883F3511-C343-4528-9F55-18D84B7851CA}" dt="2019-04-14T20:54:20.276" v="2548"/>
        <pc:sldMkLst>
          <pc:docMk/>
          <pc:sldMk cId="1981985645" sldId="276"/>
        </pc:sldMkLst>
      </pc:sldChg>
      <pc:sldChg chg="modSp add setBg">
        <pc:chgData name="Michael Cividanes" userId="8502b6a17cde578e" providerId="LiveId" clId="{883F3511-C343-4528-9F55-18D84B7851CA}" dt="2019-04-14T23:35:12.701" v="6588"/>
        <pc:sldMkLst>
          <pc:docMk/>
          <pc:sldMk cId="2724240012" sldId="276"/>
        </pc:sldMkLst>
        <pc:spChg chg="mod">
          <ac:chgData name="Michael Cividanes" userId="8502b6a17cde578e" providerId="LiveId" clId="{883F3511-C343-4528-9F55-18D84B7851CA}" dt="2019-04-14T23:35:12.701" v="6588"/>
          <ac:spMkLst>
            <pc:docMk/>
            <pc:sldMk cId="2724240012" sldId="276"/>
            <ac:spMk id="6" creationId="{14B53875-FC27-42DB-8339-5629B41738C2}"/>
          </ac:spMkLst>
        </pc:spChg>
        <pc:spChg chg="mod">
          <ac:chgData name="Michael Cividanes" userId="8502b6a17cde578e" providerId="LiveId" clId="{883F3511-C343-4528-9F55-18D84B7851CA}" dt="2019-04-14T20:56:52.316" v="2740" actId="20577"/>
          <ac:spMkLst>
            <pc:docMk/>
            <pc:sldMk cId="2724240012" sldId="276"/>
            <ac:spMk id="15" creationId="{1AF14462-E7D5-4445-BE80-F347D0E3781D}"/>
          </ac:spMkLst>
        </pc:spChg>
        <pc:spChg chg="mod">
          <ac:chgData name="Michael Cividanes" userId="8502b6a17cde578e" providerId="LiveId" clId="{883F3511-C343-4528-9F55-18D84B7851CA}" dt="2019-04-14T20:56:54.950" v="2741" actId="20577"/>
          <ac:spMkLst>
            <pc:docMk/>
            <pc:sldMk cId="2724240012" sldId="276"/>
            <ac:spMk id="17" creationId="{25AEA325-4D82-41AD-9407-19267EA57BA9}"/>
          </ac:spMkLst>
        </pc:spChg>
        <pc:spChg chg="mod">
          <ac:chgData name="Michael Cividanes" userId="8502b6a17cde578e" providerId="LiveId" clId="{883F3511-C343-4528-9F55-18D84B7851CA}" dt="2019-04-14T20:56:58.894" v="2742" actId="20577"/>
          <ac:spMkLst>
            <pc:docMk/>
            <pc:sldMk cId="2724240012" sldId="276"/>
            <ac:spMk id="19" creationId="{260994B4-F9E7-4010-8A7B-1B32D7061723}"/>
          </ac:spMkLst>
        </pc:spChg>
        <pc:spChg chg="mod">
          <ac:chgData name="Michael Cividanes" userId="8502b6a17cde578e" providerId="LiveId" clId="{883F3511-C343-4528-9F55-18D84B7851CA}" dt="2019-04-14T20:57:02.441" v="2743" actId="20577"/>
          <ac:spMkLst>
            <pc:docMk/>
            <pc:sldMk cId="2724240012" sldId="276"/>
            <ac:spMk id="21" creationId="{3A5C217F-8DFA-464B-A1BD-BDA66C56B3E4}"/>
          </ac:spMkLst>
        </pc:spChg>
        <pc:spChg chg="mod">
          <ac:chgData name="Michael Cividanes" userId="8502b6a17cde578e" providerId="LiveId" clId="{883F3511-C343-4528-9F55-18D84B7851CA}" dt="2019-04-14T20:57:12.592" v="2752" actId="1038"/>
          <ac:spMkLst>
            <pc:docMk/>
            <pc:sldMk cId="2724240012" sldId="276"/>
            <ac:spMk id="23" creationId="{F75821A6-7266-4743-A4DC-EF3E3AD72474}"/>
          </ac:spMkLst>
        </pc:spChg>
        <pc:spChg chg="mod">
          <ac:chgData name="Michael Cividanes" userId="8502b6a17cde578e" providerId="LiveId" clId="{883F3511-C343-4528-9F55-18D84B7851CA}" dt="2019-04-14T20:57:16.160" v="2755" actId="20577"/>
          <ac:spMkLst>
            <pc:docMk/>
            <pc:sldMk cId="2724240012" sldId="276"/>
            <ac:spMk id="25" creationId="{34443A2A-4ED3-4B4D-A29D-B25CBB5EE0C4}"/>
          </ac:spMkLst>
        </pc:spChg>
        <pc:spChg chg="mod">
          <ac:chgData name="Michael Cividanes" userId="8502b6a17cde578e" providerId="LiveId" clId="{883F3511-C343-4528-9F55-18D84B7851CA}" dt="2019-04-14T20:58:11.704" v="2951" actId="20577"/>
          <ac:spMkLst>
            <pc:docMk/>
            <pc:sldMk cId="2724240012" sldId="276"/>
            <ac:spMk id="26" creationId="{B520C3A0-55C8-4835-A8B8-94BFCE0538E0}"/>
          </ac:spMkLst>
        </pc:spChg>
        <pc:spChg chg="mod">
          <ac:chgData name="Michael Cividanes" userId="8502b6a17cde578e" providerId="LiveId" clId="{883F3511-C343-4528-9F55-18D84B7851CA}" dt="2019-04-14T20:56:35.325" v="2738" actId="20577"/>
          <ac:spMkLst>
            <pc:docMk/>
            <pc:sldMk cId="2724240012" sldId="276"/>
            <ac:spMk id="27" creationId="{A00D469C-F1A9-45BF-95F0-C4FCA28FFF64}"/>
          </ac:spMkLst>
        </pc:spChg>
        <pc:spChg chg="mod">
          <ac:chgData name="Michael Cividanes" userId="8502b6a17cde578e" providerId="LiveId" clId="{883F3511-C343-4528-9F55-18D84B7851CA}" dt="2019-04-14T20:58:20.118" v="2961" actId="20577"/>
          <ac:spMkLst>
            <pc:docMk/>
            <pc:sldMk cId="2724240012" sldId="276"/>
            <ac:spMk id="29" creationId="{AE282EE3-75FC-40DC-9C2E-75CA4CF51E59}"/>
          </ac:spMkLst>
        </pc:spChg>
        <pc:spChg chg="mod">
          <ac:chgData name="Michael Cividanes" userId="8502b6a17cde578e" providerId="LiveId" clId="{883F3511-C343-4528-9F55-18D84B7851CA}" dt="2019-04-14T20:58:26.714" v="2964" actId="20577"/>
          <ac:spMkLst>
            <pc:docMk/>
            <pc:sldMk cId="2724240012" sldId="276"/>
            <ac:spMk id="30" creationId="{756E4744-9572-45ED-8F2D-90B59C6FB74A}"/>
          </ac:spMkLst>
        </pc:spChg>
        <pc:picChg chg="mod">
          <ac:chgData name="Michael Cividanes" userId="8502b6a17cde578e" providerId="LiveId" clId="{883F3511-C343-4528-9F55-18D84B7851CA}" dt="2019-04-14T20:56:47.652" v="2739" actId="14826"/>
          <ac:picMkLst>
            <pc:docMk/>
            <pc:sldMk cId="2724240012" sldId="276"/>
            <ac:picMk id="13" creationId="{13BBB398-C159-4CE2-8962-B1E889AD57A3}"/>
          </ac:picMkLst>
        </pc:picChg>
      </pc:sldChg>
      <pc:sldChg chg="addSp delSp modSp add setBg">
        <pc:chgData name="Michael Cividanes" userId="8502b6a17cde578e" providerId="LiveId" clId="{883F3511-C343-4528-9F55-18D84B7851CA}" dt="2019-04-14T23:35:21.056" v="6589"/>
        <pc:sldMkLst>
          <pc:docMk/>
          <pc:sldMk cId="3214941624" sldId="277"/>
        </pc:sldMkLst>
        <pc:spChg chg="mod">
          <ac:chgData name="Michael Cividanes" userId="8502b6a17cde578e" providerId="LiveId" clId="{883F3511-C343-4528-9F55-18D84B7851CA}" dt="2019-04-14T23:35:21.056" v="6589"/>
          <ac:spMkLst>
            <pc:docMk/>
            <pc:sldMk cId="3214941624" sldId="277"/>
            <ac:spMk id="6" creationId="{14B53875-FC27-42DB-8339-5629B41738C2}"/>
          </ac:spMkLst>
        </pc:spChg>
        <pc:spChg chg="mod">
          <ac:chgData name="Michael Cividanes" userId="8502b6a17cde578e" providerId="LiveId" clId="{883F3511-C343-4528-9F55-18D84B7851CA}" dt="2019-04-14T20:59:10.670" v="2992" actId="20577"/>
          <ac:spMkLst>
            <pc:docMk/>
            <pc:sldMk cId="3214941624" sldId="277"/>
            <ac:spMk id="15" creationId="{1AF14462-E7D5-4445-BE80-F347D0E3781D}"/>
          </ac:spMkLst>
        </pc:spChg>
        <pc:spChg chg="mod">
          <ac:chgData name="Michael Cividanes" userId="8502b6a17cde578e" providerId="LiveId" clId="{883F3511-C343-4528-9F55-18D84B7851CA}" dt="2019-04-14T20:59:13.501" v="2993" actId="20577"/>
          <ac:spMkLst>
            <pc:docMk/>
            <pc:sldMk cId="3214941624" sldId="277"/>
            <ac:spMk id="17" creationId="{25AEA325-4D82-41AD-9407-19267EA57BA9}"/>
          </ac:spMkLst>
        </pc:spChg>
        <pc:spChg chg="mod">
          <ac:chgData name="Michael Cividanes" userId="8502b6a17cde578e" providerId="LiveId" clId="{883F3511-C343-4528-9F55-18D84B7851CA}" dt="2019-04-14T20:59:16.690" v="2995" actId="20577"/>
          <ac:spMkLst>
            <pc:docMk/>
            <pc:sldMk cId="3214941624" sldId="277"/>
            <ac:spMk id="19" creationId="{260994B4-F9E7-4010-8A7B-1B32D7061723}"/>
          </ac:spMkLst>
        </pc:spChg>
        <pc:spChg chg="mod">
          <ac:chgData name="Michael Cividanes" userId="8502b6a17cde578e" providerId="LiveId" clId="{883F3511-C343-4528-9F55-18D84B7851CA}" dt="2019-04-14T20:59:19.944" v="2997" actId="20577"/>
          <ac:spMkLst>
            <pc:docMk/>
            <pc:sldMk cId="3214941624" sldId="277"/>
            <ac:spMk id="21" creationId="{3A5C217F-8DFA-464B-A1BD-BDA66C56B3E4}"/>
          </ac:spMkLst>
        </pc:spChg>
        <pc:spChg chg="mod">
          <ac:chgData name="Michael Cividanes" userId="8502b6a17cde578e" providerId="LiveId" clId="{883F3511-C343-4528-9F55-18D84B7851CA}" dt="2019-04-14T20:59:24.866" v="2999" actId="20577"/>
          <ac:spMkLst>
            <pc:docMk/>
            <pc:sldMk cId="3214941624" sldId="277"/>
            <ac:spMk id="23" creationId="{F75821A6-7266-4743-A4DC-EF3E3AD72474}"/>
          </ac:spMkLst>
        </pc:spChg>
        <pc:spChg chg="mod">
          <ac:chgData name="Michael Cividanes" userId="8502b6a17cde578e" providerId="LiveId" clId="{883F3511-C343-4528-9F55-18D84B7851CA}" dt="2019-04-14T20:59:06.574" v="2991" actId="20577"/>
          <ac:spMkLst>
            <pc:docMk/>
            <pc:sldMk cId="3214941624" sldId="277"/>
            <ac:spMk id="25" creationId="{34443A2A-4ED3-4B4D-A29D-B25CBB5EE0C4}"/>
          </ac:spMkLst>
        </pc:spChg>
        <pc:spChg chg="mod">
          <ac:chgData name="Michael Cividanes" userId="8502b6a17cde578e" providerId="LiveId" clId="{883F3511-C343-4528-9F55-18D84B7851CA}" dt="2019-04-14T21:00:35.810" v="3319" actId="20577"/>
          <ac:spMkLst>
            <pc:docMk/>
            <pc:sldMk cId="3214941624" sldId="277"/>
            <ac:spMk id="26" creationId="{B520C3A0-55C8-4835-A8B8-94BFCE0538E0}"/>
          </ac:spMkLst>
        </pc:spChg>
        <pc:spChg chg="mod">
          <ac:chgData name="Michael Cividanes" userId="8502b6a17cde578e" providerId="LiveId" clId="{883F3511-C343-4528-9F55-18D84B7851CA}" dt="2019-04-14T20:58:53.066" v="2987" actId="20577"/>
          <ac:spMkLst>
            <pc:docMk/>
            <pc:sldMk cId="3214941624" sldId="277"/>
            <ac:spMk id="27" creationId="{A00D469C-F1A9-45BF-95F0-C4FCA28FFF64}"/>
          </ac:spMkLst>
        </pc:spChg>
        <pc:spChg chg="mod">
          <ac:chgData name="Michael Cividanes" userId="8502b6a17cde578e" providerId="LiveId" clId="{883F3511-C343-4528-9F55-18D84B7851CA}" dt="2019-04-14T21:00:46.504" v="3344" actId="1035"/>
          <ac:spMkLst>
            <pc:docMk/>
            <pc:sldMk cId="3214941624" sldId="277"/>
            <ac:spMk id="28" creationId="{31DB8A6B-D27E-413D-B937-ADECAD94EF8E}"/>
          </ac:spMkLst>
        </pc:spChg>
        <pc:spChg chg="mod">
          <ac:chgData name="Michael Cividanes" userId="8502b6a17cde578e" providerId="LiveId" clId="{883F3511-C343-4528-9F55-18D84B7851CA}" dt="2019-04-14T21:00:53.939" v="3351" actId="20577"/>
          <ac:spMkLst>
            <pc:docMk/>
            <pc:sldMk cId="3214941624" sldId="277"/>
            <ac:spMk id="29" creationId="{AE282EE3-75FC-40DC-9C2E-75CA4CF51E59}"/>
          </ac:spMkLst>
        </pc:spChg>
        <pc:spChg chg="mod">
          <ac:chgData name="Michael Cividanes" userId="8502b6a17cde578e" providerId="LiveId" clId="{883F3511-C343-4528-9F55-18D84B7851CA}" dt="2019-04-14T21:01:01.839" v="3354" actId="20577"/>
          <ac:spMkLst>
            <pc:docMk/>
            <pc:sldMk cId="3214941624" sldId="277"/>
            <ac:spMk id="30" creationId="{756E4744-9572-45ED-8F2D-90B59C6FB74A}"/>
          </ac:spMkLst>
        </pc:spChg>
        <pc:spChg chg="add mod">
          <ac:chgData name="Michael Cividanes" userId="8502b6a17cde578e" providerId="LiveId" clId="{883F3511-C343-4528-9F55-18D84B7851CA}" dt="2019-04-14T21:01:15.987" v="3367" actId="20577"/>
          <ac:spMkLst>
            <pc:docMk/>
            <pc:sldMk cId="3214941624" sldId="277"/>
            <ac:spMk id="31" creationId="{5120A6D0-B8C7-4F43-AB72-89BE56E6D55B}"/>
          </ac:spMkLst>
        </pc:spChg>
        <pc:spChg chg="add del">
          <ac:chgData name="Michael Cividanes" userId="8502b6a17cde578e" providerId="LiveId" clId="{883F3511-C343-4528-9F55-18D84B7851CA}" dt="2019-04-14T21:03:17.750" v="3369"/>
          <ac:spMkLst>
            <pc:docMk/>
            <pc:sldMk cId="3214941624" sldId="277"/>
            <ac:spMk id="32" creationId="{6F5F5E22-F7F3-454E-A141-4CF6493F7755}"/>
          </ac:spMkLst>
        </pc:spChg>
        <pc:picChg chg="mod">
          <ac:chgData name="Michael Cividanes" userId="8502b6a17cde578e" providerId="LiveId" clId="{883F3511-C343-4528-9F55-18D84B7851CA}" dt="2019-04-14T20:59:03.037" v="2988" actId="14826"/>
          <ac:picMkLst>
            <pc:docMk/>
            <pc:sldMk cId="3214941624" sldId="277"/>
            <ac:picMk id="13" creationId="{13BBB398-C159-4CE2-8962-B1E889AD57A3}"/>
          </ac:picMkLst>
        </pc:picChg>
      </pc:sldChg>
      <pc:sldChg chg="delSp modSp add setBg">
        <pc:chgData name="Michael Cividanes" userId="8502b6a17cde578e" providerId="LiveId" clId="{883F3511-C343-4528-9F55-18D84B7851CA}" dt="2019-04-14T23:35:28.198" v="6590"/>
        <pc:sldMkLst>
          <pc:docMk/>
          <pc:sldMk cId="1325703974" sldId="278"/>
        </pc:sldMkLst>
        <pc:spChg chg="mod">
          <ac:chgData name="Michael Cividanes" userId="8502b6a17cde578e" providerId="LiveId" clId="{883F3511-C343-4528-9F55-18D84B7851CA}" dt="2019-04-14T23:35:28.198" v="6590"/>
          <ac:spMkLst>
            <pc:docMk/>
            <pc:sldMk cId="1325703974" sldId="278"/>
            <ac:spMk id="6" creationId="{14B53875-FC27-42DB-8339-5629B41738C2}"/>
          </ac:spMkLst>
        </pc:spChg>
        <pc:spChg chg="mod">
          <ac:chgData name="Michael Cividanes" userId="8502b6a17cde578e" providerId="LiveId" clId="{883F3511-C343-4528-9F55-18D84B7851CA}" dt="2019-04-14T21:03:59.829" v="3407" actId="20577"/>
          <ac:spMkLst>
            <pc:docMk/>
            <pc:sldMk cId="1325703974" sldId="278"/>
            <ac:spMk id="15" creationId="{1AF14462-E7D5-4445-BE80-F347D0E3781D}"/>
          </ac:spMkLst>
        </pc:spChg>
        <pc:spChg chg="mod">
          <ac:chgData name="Michael Cividanes" userId="8502b6a17cde578e" providerId="LiveId" clId="{883F3511-C343-4528-9F55-18D84B7851CA}" dt="2019-04-14T21:04:02.801" v="3408" actId="20577"/>
          <ac:spMkLst>
            <pc:docMk/>
            <pc:sldMk cId="1325703974" sldId="278"/>
            <ac:spMk id="17" creationId="{25AEA325-4D82-41AD-9407-19267EA57BA9}"/>
          </ac:spMkLst>
        </pc:spChg>
        <pc:spChg chg="mod">
          <ac:chgData name="Michael Cividanes" userId="8502b6a17cde578e" providerId="LiveId" clId="{883F3511-C343-4528-9F55-18D84B7851CA}" dt="2019-04-14T21:04:09.018" v="3410" actId="20577"/>
          <ac:spMkLst>
            <pc:docMk/>
            <pc:sldMk cId="1325703974" sldId="278"/>
            <ac:spMk id="21" creationId="{3A5C217F-8DFA-464B-A1BD-BDA66C56B3E4}"/>
          </ac:spMkLst>
        </pc:spChg>
        <pc:spChg chg="mod">
          <ac:chgData name="Michael Cividanes" userId="8502b6a17cde578e" providerId="LiveId" clId="{883F3511-C343-4528-9F55-18D84B7851CA}" dt="2019-04-14T21:04:12.400" v="3411" actId="20577"/>
          <ac:spMkLst>
            <pc:docMk/>
            <pc:sldMk cId="1325703974" sldId="278"/>
            <ac:spMk id="23" creationId="{F75821A6-7266-4743-A4DC-EF3E3AD72474}"/>
          </ac:spMkLst>
        </pc:spChg>
        <pc:spChg chg="mod">
          <ac:chgData name="Michael Cividanes" userId="8502b6a17cde578e" providerId="LiveId" clId="{883F3511-C343-4528-9F55-18D84B7851CA}" dt="2019-04-14T21:03:56.387" v="3406" actId="20577"/>
          <ac:spMkLst>
            <pc:docMk/>
            <pc:sldMk cId="1325703974" sldId="278"/>
            <ac:spMk id="25" creationId="{34443A2A-4ED3-4B4D-A29D-B25CBB5EE0C4}"/>
          </ac:spMkLst>
        </pc:spChg>
        <pc:spChg chg="mod">
          <ac:chgData name="Michael Cividanes" userId="8502b6a17cde578e" providerId="LiveId" clId="{883F3511-C343-4528-9F55-18D84B7851CA}" dt="2019-04-14T21:04:17.033" v="3417" actId="20577"/>
          <ac:spMkLst>
            <pc:docMk/>
            <pc:sldMk cId="1325703974" sldId="278"/>
            <ac:spMk id="26" creationId="{B520C3A0-55C8-4835-A8B8-94BFCE0538E0}"/>
          </ac:spMkLst>
        </pc:spChg>
        <pc:spChg chg="mod">
          <ac:chgData name="Michael Cividanes" userId="8502b6a17cde578e" providerId="LiveId" clId="{883F3511-C343-4528-9F55-18D84B7851CA}" dt="2019-04-14T21:03:51.727" v="3403" actId="20577"/>
          <ac:spMkLst>
            <pc:docMk/>
            <pc:sldMk cId="1325703974" sldId="278"/>
            <ac:spMk id="27" creationId="{A00D469C-F1A9-45BF-95F0-C4FCA28FFF64}"/>
          </ac:spMkLst>
        </pc:spChg>
        <pc:spChg chg="mod">
          <ac:chgData name="Michael Cividanes" userId="8502b6a17cde578e" providerId="LiveId" clId="{883F3511-C343-4528-9F55-18D84B7851CA}" dt="2019-04-14T21:04:25.995" v="3430" actId="20577"/>
          <ac:spMkLst>
            <pc:docMk/>
            <pc:sldMk cId="1325703974" sldId="278"/>
            <ac:spMk id="29" creationId="{AE282EE3-75FC-40DC-9C2E-75CA4CF51E59}"/>
          </ac:spMkLst>
        </pc:spChg>
        <pc:spChg chg="mod">
          <ac:chgData name="Michael Cividanes" userId="8502b6a17cde578e" providerId="LiveId" clId="{883F3511-C343-4528-9F55-18D84B7851CA}" dt="2019-04-14T21:04:28.297" v="3431" actId="20577"/>
          <ac:spMkLst>
            <pc:docMk/>
            <pc:sldMk cId="1325703974" sldId="278"/>
            <ac:spMk id="30" creationId="{756E4744-9572-45ED-8F2D-90B59C6FB74A}"/>
          </ac:spMkLst>
        </pc:spChg>
        <pc:spChg chg="del">
          <ac:chgData name="Michael Cividanes" userId="8502b6a17cde578e" providerId="LiveId" clId="{883F3511-C343-4528-9F55-18D84B7851CA}" dt="2019-04-14T21:04:30.676" v="3432" actId="478"/>
          <ac:spMkLst>
            <pc:docMk/>
            <pc:sldMk cId="1325703974" sldId="278"/>
            <ac:spMk id="31" creationId="{5120A6D0-B8C7-4F43-AB72-89BE56E6D55B}"/>
          </ac:spMkLst>
        </pc:spChg>
        <pc:picChg chg="mod">
          <ac:chgData name="Michael Cividanes" userId="8502b6a17cde578e" providerId="LiveId" clId="{883F3511-C343-4528-9F55-18D84B7851CA}" dt="2019-04-14T21:03:34.285" v="3371" actId="14826"/>
          <ac:picMkLst>
            <pc:docMk/>
            <pc:sldMk cId="1325703974" sldId="278"/>
            <ac:picMk id="13" creationId="{13BBB398-C159-4CE2-8962-B1E889AD57A3}"/>
          </ac:picMkLst>
        </pc:picChg>
      </pc:sldChg>
      <pc:sldChg chg="addSp modSp add setBg">
        <pc:chgData name="Michael Cividanes" userId="8502b6a17cde578e" providerId="LiveId" clId="{883F3511-C343-4528-9F55-18D84B7851CA}" dt="2019-04-14T23:41:32.989" v="6763" actId="1076"/>
        <pc:sldMkLst>
          <pc:docMk/>
          <pc:sldMk cId="104117040" sldId="279"/>
        </pc:sldMkLst>
        <pc:spChg chg="mod">
          <ac:chgData name="Michael Cividanes" userId="8502b6a17cde578e" providerId="LiveId" clId="{883F3511-C343-4528-9F55-18D84B7851CA}" dt="2019-04-14T23:35:34.473" v="6591"/>
          <ac:spMkLst>
            <pc:docMk/>
            <pc:sldMk cId="104117040" sldId="279"/>
            <ac:spMk id="6" creationId="{14B53875-FC27-42DB-8339-5629B41738C2}"/>
          </ac:spMkLst>
        </pc:spChg>
        <pc:spChg chg="mod">
          <ac:chgData name="Michael Cividanes" userId="8502b6a17cde578e" providerId="LiveId" clId="{883F3511-C343-4528-9F55-18D84B7851CA}" dt="2019-04-14T21:04:41.269" v="3446" actId="20577"/>
          <ac:spMkLst>
            <pc:docMk/>
            <pc:sldMk cId="104117040" sldId="279"/>
            <ac:spMk id="8" creationId="{C5B05788-F252-424E-97F9-02108E0D7E08}"/>
          </ac:spMkLst>
        </pc:spChg>
        <pc:spChg chg="mod">
          <ac:chgData name="Michael Cividanes" userId="8502b6a17cde578e" providerId="LiveId" clId="{883F3511-C343-4528-9F55-18D84B7851CA}" dt="2019-04-14T21:05:51.167" v="3532" actId="20577"/>
          <ac:spMkLst>
            <pc:docMk/>
            <pc:sldMk cId="104117040" sldId="279"/>
            <ac:spMk id="10" creationId="{E9BB66F1-2158-4C95-A649-B49DFC3EE3DF}"/>
          </ac:spMkLst>
        </pc:spChg>
        <pc:spChg chg="mod">
          <ac:chgData name="Michael Cividanes" userId="8502b6a17cde578e" providerId="LiveId" clId="{883F3511-C343-4528-9F55-18D84B7851CA}" dt="2019-04-14T21:07:46.403" v="3557" actId="1076"/>
          <ac:spMkLst>
            <pc:docMk/>
            <pc:sldMk cId="104117040" sldId="279"/>
            <ac:spMk id="11" creationId="{A8CF0F0E-27C1-4088-A38A-E4D9CF9181EE}"/>
          </ac:spMkLst>
        </pc:spChg>
        <pc:spChg chg="add mod">
          <ac:chgData name="Michael Cividanes" userId="8502b6a17cde578e" providerId="LiveId" clId="{883F3511-C343-4528-9F55-18D84B7851CA}" dt="2019-04-14T23:41:32.989" v="6763" actId="1076"/>
          <ac:spMkLst>
            <pc:docMk/>
            <pc:sldMk cId="104117040" sldId="279"/>
            <ac:spMk id="12" creationId="{04005365-C1DC-413A-A840-65CF8D4B44A3}"/>
          </ac:spMkLst>
        </pc:spChg>
        <pc:spChg chg="mod">
          <ac:chgData name="Michael Cividanes" userId="8502b6a17cde578e" providerId="LiveId" clId="{883F3511-C343-4528-9F55-18D84B7851CA}" dt="2019-04-14T21:07:44.007" v="3555" actId="20577"/>
          <ac:spMkLst>
            <pc:docMk/>
            <pc:sldMk cId="104117040" sldId="279"/>
            <ac:spMk id="15" creationId="{1AF14462-E7D5-4445-BE80-F347D0E3781D}"/>
          </ac:spMkLst>
        </pc:spChg>
        <pc:spChg chg="mod">
          <ac:chgData name="Michael Cividanes" userId="8502b6a17cde578e" providerId="LiveId" clId="{883F3511-C343-4528-9F55-18D84B7851CA}" dt="2019-04-14T21:07:48.487" v="3558" actId="20577"/>
          <ac:spMkLst>
            <pc:docMk/>
            <pc:sldMk cId="104117040" sldId="279"/>
            <ac:spMk id="17" creationId="{25AEA325-4D82-41AD-9407-19267EA57BA9}"/>
          </ac:spMkLst>
        </pc:spChg>
        <pc:spChg chg="mod">
          <ac:chgData name="Michael Cividanes" userId="8502b6a17cde578e" providerId="LiveId" clId="{883F3511-C343-4528-9F55-18D84B7851CA}" dt="2019-04-14T21:07:51.908" v="3561" actId="20577"/>
          <ac:spMkLst>
            <pc:docMk/>
            <pc:sldMk cId="104117040" sldId="279"/>
            <ac:spMk id="19" creationId="{260994B4-F9E7-4010-8A7B-1B32D7061723}"/>
          </ac:spMkLst>
        </pc:spChg>
        <pc:spChg chg="mod">
          <ac:chgData name="Michael Cividanes" userId="8502b6a17cde578e" providerId="LiveId" clId="{883F3511-C343-4528-9F55-18D84B7851CA}" dt="2019-04-14T21:07:55.188" v="3563" actId="20577"/>
          <ac:spMkLst>
            <pc:docMk/>
            <pc:sldMk cId="104117040" sldId="279"/>
            <ac:spMk id="21" creationId="{3A5C217F-8DFA-464B-A1BD-BDA66C56B3E4}"/>
          </ac:spMkLst>
        </pc:spChg>
        <pc:spChg chg="mod">
          <ac:chgData name="Michael Cividanes" userId="8502b6a17cde578e" providerId="LiveId" clId="{883F3511-C343-4528-9F55-18D84B7851CA}" dt="2019-04-14T21:07:40.299" v="3554" actId="20577"/>
          <ac:spMkLst>
            <pc:docMk/>
            <pc:sldMk cId="104117040" sldId="279"/>
            <ac:spMk id="25" creationId="{34443A2A-4ED3-4B4D-A29D-B25CBB5EE0C4}"/>
          </ac:spMkLst>
        </pc:spChg>
        <pc:spChg chg="mod">
          <ac:chgData name="Michael Cividanes" userId="8502b6a17cde578e" providerId="LiveId" clId="{883F3511-C343-4528-9F55-18D84B7851CA}" dt="2019-04-14T21:08:59.113" v="3843" actId="20577"/>
          <ac:spMkLst>
            <pc:docMk/>
            <pc:sldMk cId="104117040" sldId="279"/>
            <ac:spMk id="26" creationId="{B520C3A0-55C8-4835-A8B8-94BFCE0538E0}"/>
          </ac:spMkLst>
        </pc:spChg>
        <pc:spChg chg="mod">
          <ac:chgData name="Michael Cividanes" userId="8502b6a17cde578e" providerId="LiveId" clId="{883F3511-C343-4528-9F55-18D84B7851CA}" dt="2019-04-14T21:07:36.245" v="3551" actId="20577"/>
          <ac:spMkLst>
            <pc:docMk/>
            <pc:sldMk cId="104117040" sldId="279"/>
            <ac:spMk id="27" creationId="{A00D469C-F1A9-45BF-95F0-C4FCA28FFF64}"/>
          </ac:spMkLst>
        </pc:spChg>
        <pc:spChg chg="mod">
          <ac:chgData name="Michael Cividanes" userId="8502b6a17cde578e" providerId="LiveId" clId="{883F3511-C343-4528-9F55-18D84B7851CA}" dt="2019-04-14T21:09:06.468" v="3848" actId="20577"/>
          <ac:spMkLst>
            <pc:docMk/>
            <pc:sldMk cId="104117040" sldId="279"/>
            <ac:spMk id="29" creationId="{AE282EE3-75FC-40DC-9C2E-75CA4CF51E59}"/>
          </ac:spMkLst>
        </pc:spChg>
        <pc:spChg chg="mod">
          <ac:chgData name="Michael Cividanes" userId="8502b6a17cde578e" providerId="LiveId" clId="{883F3511-C343-4528-9F55-18D84B7851CA}" dt="2019-04-14T21:09:11.326" v="3849" actId="20577"/>
          <ac:spMkLst>
            <pc:docMk/>
            <pc:sldMk cId="104117040" sldId="279"/>
            <ac:spMk id="30" creationId="{756E4744-9572-45ED-8F2D-90B59C6FB74A}"/>
          </ac:spMkLst>
        </pc:spChg>
        <pc:spChg chg="add mod">
          <ac:chgData name="Michael Cividanes" userId="8502b6a17cde578e" providerId="LiveId" clId="{883F3511-C343-4528-9F55-18D84B7851CA}" dt="2019-04-14T21:09:22.840" v="3861" actId="20577"/>
          <ac:spMkLst>
            <pc:docMk/>
            <pc:sldMk cId="104117040" sldId="279"/>
            <ac:spMk id="31" creationId="{127EB27F-64C9-4145-BE98-7149DC863788}"/>
          </ac:spMkLst>
        </pc:spChg>
        <pc:picChg chg="mod">
          <ac:chgData name="Michael Cividanes" userId="8502b6a17cde578e" providerId="LiveId" clId="{883F3511-C343-4528-9F55-18D84B7851CA}" dt="2019-04-14T21:07:19.556" v="3533" actId="14826"/>
          <ac:picMkLst>
            <pc:docMk/>
            <pc:sldMk cId="104117040" sldId="279"/>
            <ac:picMk id="13" creationId="{13BBB398-C159-4CE2-8962-B1E889AD57A3}"/>
          </ac:picMkLst>
        </pc:picChg>
      </pc:sldChg>
      <pc:sldChg chg="delSp modSp add setBg">
        <pc:chgData name="Michael Cividanes" userId="8502b6a17cde578e" providerId="LiveId" clId="{883F3511-C343-4528-9F55-18D84B7851CA}" dt="2019-04-14T23:35:41.732" v="6592"/>
        <pc:sldMkLst>
          <pc:docMk/>
          <pc:sldMk cId="98659137" sldId="280"/>
        </pc:sldMkLst>
        <pc:spChg chg="mod">
          <ac:chgData name="Michael Cividanes" userId="8502b6a17cde578e" providerId="LiveId" clId="{883F3511-C343-4528-9F55-18D84B7851CA}" dt="2019-04-14T23:35:41.732" v="6592"/>
          <ac:spMkLst>
            <pc:docMk/>
            <pc:sldMk cId="98659137" sldId="280"/>
            <ac:spMk id="6" creationId="{14B53875-FC27-42DB-8339-5629B41738C2}"/>
          </ac:spMkLst>
        </pc:spChg>
        <pc:spChg chg="mod">
          <ac:chgData name="Michael Cividanes" userId="8502b6a17cde578e" providerId="LiveId" clId="{883F3511-C343-4528-9F55-18D84B7851CA}" dt="2019-04-14T21:10:03.608" v="3880" actId="20577"/>
          <ac:spMkLst>
            <pc:docMk/>
            <pc:sldMk cId="98659137" sldId="280"/>
            <ac:spMk id="15" creationId="{1AF14462-E7D5-4445-BE80-F347D0E3781D}"/>
          </ac:spMkLst>
        </pc:spChg>
        <pc:spChg chg="mod">
          <ac:chgData name="Michael Cividanes" userId="8502b6a17cde578e" providerId="LiveId" clId="{883F3511-C343-4528-9F55-18D84B7851CA}" dt="2019-04-14T21:10:09.212" v="3881" actId="20577"/>
          <ac:spMkLst>
            <pc:docMk/>
            <pc:sldMk cId="98659137" sldId="280"/>
            <ac:spMk id="17" creationId="{25AEA325-4D82-41AD-9407-19267EA57BA9}"/>
          </ac:spMkLst>
        </pc:spChg>
        <pc:spChg chg="mod">
          <ac:chgData name="Michael Cividanes" userId="8502b6a17cde578e" providerId="LiveId" clId="{883F3511-C343-4528-9F55-18D84B7851CA}" dt="2019-04-14T21:10:13.087" v="3882" actId="20577"/>
          <ac:spMkLst>
            <pc:docMk/>
            <pc:sldMk cId="98659137" sldId="280"/>
            <ac:spMk id="19" creationId="{260994B4-F9E7-4010-8A7B-1B32D7061723}"/>
          </ac:spMkLst>
        </pc:spChg>
        <pc:spChg chg="mod">
          <ac:chgData name="Michael Cividanes" userId="8502b6a17cde578e" providerId="LiveId" clId="{883F3511-C343-4528-9F55-18D84B7851CA}" dt="2019-04-14T21:10:16.571" v="3883" actId="20577"/>
          <ac:spMkLst>
            <pc:docMk/>
            <pc:sldMk cId="98659137" sldId="280"/>
            <ac:spMk id="21" creationId="{3A5C217F-8DFA-464B-A1BD-BDA66C56B3E4}"/>
          </ac:spMkLst>
        </pc:spChg>
        <pc:spChg chg="mod">
          <ac:chgData name="Michael Cividanes" userId="8502b6a17cde578e" providerId="LiveId" clId="{883F3511-C343-4528-9F55-18D84B7851CA}" dt="2019-04-14T21:10:19.913" v="3884" actId="20577"/>
          <ac:spMkLst>
            <pc:docMk/>
            <pc:sldMk cId="98659137" sldId="280"/>
            <ac:spMk id="23" creationId="{F75821A6-7266-4743-A4DC-EF3E3AD72474}"/>
          </ac:spMkLst>
        </pc:spChg>
        <pc:spChg chg="mod">
          <ac:chgData name="Michael Cividanes" userId="8502b6a17cde578e" providerId="LiveId" clId="{883F3511-C343-4528-9F55-18D84B7851CA}" dt="2019-04-14T21:11:32.783" v="4195" actId="20577"/>
          <ac:spMkLst>
            <pc:docMk/>
            <pc:sldMk cId="98659137" sldId="280"/>
            <ac:spMk id="25" creationId="{34443A2A-4ED3-4B4D-A29D-B25CBB5EE0C4}"/>
          </ac:spMkLst>
        </pc:spChg>
        <pc:spChg chg="mod">
          <ac:chgData name="Michael Cividanes" userId="8502b6a17cde578e" providerId="LiveId" clId="{883F3511-C343-4528-9F55-18D84B7851CA}" dt="2019-04-14T21:11:14.633" v="4175" actId="20577"/>
          <ac:spMkLst>
            <pc:docMk/>
            <pc:sldMk cId="98659137" sldId="280"/>
            <ac:spMk id="26" creationId="{B520C3A0-55C8-4835-A8B8-94BFCE0538E0}"/>
          </ac:spMkLst>
        </pc:spChg>
        <pc:spChg chg="mod">
          <ac:chgData name="Michael Cividanes" userId="8502b6a17cde578e" providerId="LiveId" clId="{883F3511-C343-4528-9F55-18D84B7851CA}" dt="2019-04-14T21:09:59.309" v="3879" actId="20577"/>
          <ac:spMkLst>
            <pc:docMk/>
            <pc:sldMk cId="98659137" sldId="280"/>
            <ac:spMk id="27" creationId="{A00D469C-F1A9-45BF-95F0-C4FCA28FFF64}"/>
          </ac:spMkLst>
        </pc:spChg>
        <pc:spChg chg="mod">
          <ac:chgData name="Michael Cividanes" userId="8502b6a17cde578e" providerId="LiveId" clId="{883F3511-C343-4528-9F55-18D84B7851CA}" dt="2019-04-14T21:11:21.759" v="4187" actId="20577"/>
          <ac:spMkLst>
            <pc:docMk/>
            <pc:sldMk cId="98659137" sldId="280"/>
            <ac:spMk id="29" creationId="{AE282EE3-75FC-40DC-9C2E-75CA4CF51E59}"/>
          </ac:spMkLst>
        </pc:spChg>
        <pc:spChg chg="mod">
          <ac:chgData name="Michael Cividanes" userId="8502b6a17cde578e" providerId="LiveId" clId="{883F3511-C343-4528-9F55-18D84B7851CA}" dt="2019-04-14T21:11:28.287" v="4192" actId="20577"/>
          <ac:spMkLst>
            <pc:docMk/>
            <pc:sldMk cId="98659137" sldId="280"/>
            <ac:spMk id="30" creationId="{756E4744-9572-45ED-8F2D-90B59C6FB74A}"/>
          </ac:spMkLst>
        </pc:spChg>
        <pc:spChg chg="del mod">
          <ac:chgData name="Michael Cividanes" userId="8502b6a17cde578e" providerId="LiveId" clId="{883F3511-C343-4528-9F55-18D84B7851CA}" dt="2019-04-14T21:11:25.412" v="4190" actId="478"/>
          <ac:spMkLst>
            <pc:docMk/>
            <pc:sldMk cId="98659137" sldId="280"/>
            <ac:spMk id="31" creationId="{127EB27F-64C9-4145-BE98-7149DC863788}"/>
          </ac:spMkLst>
        </pc:spChg>
        <pc:picChg chg="mod">
          <ac:chgData name="Michael Cividanes" userId="8502b6a17cde578e" providerId="LiveId" clId="{883F3511-C343-4528-9F55-18D84B7851CA}" dt="2019-04-14T21:09:49.249" v="3863" actId="14826"/>
          <ac:picMkLst>
            <pc:docMk/>
            <pc:sldMk cId="98659137" sldId="280"/>
            <ac:picMk id="13" creationId="{13BBB398-C159-4CE2-8962-B1E889AD57A3}"/>
          </ac:picMkLst>
        </pc:picChg>
      </pc:sldChg>
      <pc:sldChg chg="addSp delSp modSp add setBg">
        <pc:chgData name="Michael Cividanes" userId="8502b6a17cde578e" providerId="LiveId" clId="{883F3511-C343-4528-9F55-18D84B7851CA}" dt="2019-04-14T23:35:49.770" v="6593"/>
        <pc:sldMkLst>
          <pc:docMk/>
          <pc:sldMk cId="328377584" sldId="281"/>
        </pc:sldMkLst>
        <pc:spChg chg="mod">
          <ac:chgData name="Michael Cividanes" userId="8502b6a17cde578e" providerId="LiveId" clId="{883F3511-C343-4528-9F55-18D84B7851CA}" dt="2019-04-14T23:35:49.770" v="6593"/>
          <ac:spMkLst>
            <pc:docMk/>
            <pc:sldMk cId="328377584" sldId="281"/>
            <ac:spMk id="6" creationId="{14B53875-FC27-42DB-8339-5629B41738C2}"/>
          </ac:spMkLst>
        </pc:spChg>
        <pc:spChg chg="mod">
          <ac:chgData name="Michael Cividanes" userId="8502b6a17cde578e" providerId="LiveId" clId="{883F3511-C343-4528-9F55-18D84B7851CA}" dt="2019-04-14T21:11:51.879" v="4214" actId="20577"/>
          <ac:spMkLst>
            <pc:docMk/>
            <pc:sldMk cId="328377584" sldId="281"/>
            <ac:spMk id="15" creationId="{1AF14462-E7D5-4445-BE80-F347D0E3781D}"/>
          </ac:spMkLst>
        </pc:spChg>
        <pc:spChg chg="mod">
          <ac:chgData name="Michael Cividanes" userId="8502b6a17cde578e" providerId="LiveId" clId="{883F3511-C343-4528-9F55-18D84B7851CA}" dt="2019-04-14T21:11:53.813" v="4215" actId="20577"/>
          <ac:spMkLst>
            <pc:docMk/>
            <pc:sldMk cId="328377584" sldId="281"/>
            <ac:spMk id="17" creationId="{25AEA325-4D82-41AD-9407-19267EA57BA9}"/>
          </ac:spMkLst>
        </pc:spChg>
        <pc:spChg chg="mod">
          <ac:chgData name="Michael Cividanes" userId="8502b6a17cde578e" providerId="LiveId" clId="{883F3511-C343-4528-9F55-18D84B7851CA}" dt="2019-04-14T21:11:56.652" v="4217" actId="20577"/>
          <ac:spMkLst>
            <pc:docMk/>
            <pc:sldMk cId="328377584" sldId="281"/>
            <ac:spMk id="19" creationId="{260994B4-F9E7-4010-8A7B-1B32D7061723}"/>
          </ac:spMkLst>
        </pc:spChg>
        <pc:spChg chg="mod">
          <ac:chgData name="Michael Cividanes" userId="8502b6a17cde578e" providerId="LiveId" clId="{883F3511-C343-4528-9F55-18D84B7851CA}" dt="2019-04-14T21:11:59.880" v="4218" actId="20577"/>
          <ac:spMkLst>
            <pc:docMk/>
            <pc:sldMk cId="328377584" sldId="281"/>
            <ac:spMk id="21" creationId="{3A5C217F-8DFA-464B-A1BD-BDA66C56B3E4}"/>
          </ac:spMkLst>
        </pc:spChg>
        <pc:spChg chg="mod">
          <ac:chgData name="Michael Cividanes" userId="8502b6a17cde578e" providerId="LiveId" clId="{883F3511-C343-4528-9F55-18D84B7851CA}" dt="2019-04-14T21:12:03.044" v="4219" actId="20577"/>
          <ac:spMkLst>
            <pc:docMk/>
            <pc:sldMk cId="328377584" sldId="281"/>
            <ac:spMk id="23" creationId="{F75821A6-7266-4743-A4DC-EF3E3AD72474}"/>
          </ac:spMkLst>
        </pc:spChg>
        <pc:spChg chg="mod">
          <ac:chgData name="Michael Cividanes" userId="8502b6a17cde578e" providerId="LiveId" clId="{883F3511-C343-4528-9F55-18D84B7851CA}" dt="2019-04-14T21:12:06.503" v="4222" actId="20577"/>
          <ac:spMkLst>
            <pc:docMk/>
            <pc:sldMk cId="328377584" sldId="281"/>
            <ac:spMk id="25" creationId="{34443A2A-4ED3-4B4D-A29D-B25CBB5EE0C4}"/>
          </ac:spMkLst>
        </pc:spChg>
        <pc:spChg chg="mod">
          <ac:chgData name="Michael Cividanes" userId="8502b6a17cde578e" providerId="LiveId" clId="{883F3511-C343-4528-9F55-18D84B7851CA}" dt="2019-04-14T21:12:14.199" v="4228" actId="20577"/>
          <ac:spMkLst>
            <pc:docMk/>
            <pc:sldMk cId="328377584" sldId="281"/>
            <ac:spMk id="26" creationId="{B520C3A0-55C8-4835-A8B8-94BFCE0538E0}"/>
          </ac:spMkLst>
        </pc:spChg>
        <pc:spChg chg="mod">
          <ac:chgData name="Michael Cividanes" userId="8502b6a17cde578e" providerId="LiveId" clId="{883F3511-C343-4528-9F55-18D84B7851CA}" dt="2019-04-14T21:11:47.740" v="4213" actId="20577"/>
          <ac:spMkLst>
            <pc:docMk/>
            <pc:sldMk cId="328377584" sldId="281"/>
            <ac:spMk id="27" creationId="{A00D469C-F1A9-45BF-95F0-C4FCA28FFF64}"/>
          </ac:spMkLst>
        </pc:spChg>
        <pc:spChg chg="mod">
          <ac:chgData name="Michael Cividanes" userId="8502b6a17cde578e" providerId="LiveId" clId="{883F3511-C343-4528-9F55-18D84B7851CA}" dt="2019-04-14T21:12:21.365" v="4239" actId="20577"/>
          <ac:spMkLst>
            <pc:docMk/>
            <pc:sldMk cId="328377584" sldId="281"/>
            <ac:spMk id="29" creationId="{AE282EE3-75FC-40DC-9C2E-75CA4CF51E59}"/>
          </ac:spMkLst>
        </pc:spChg>
        <pc:spChg chg="mod">
          <ac:chgData name="Michael Cividanes" userId="8502b6a17cde578e" providerId="LiveId" clId="{883F3511-C343-4528-9F55-18D84B7851CA}" dt="2019-04-14T21:12:24.480" v="4240" actId="20577"/>
          <ac:spMkLst>
            <pc:docMk/>
            <pc:sldMk cId="328377584" sldId="281"/>
            <ac:spMk id="30" creationId="{756E4744-9572-45ED-8F2D-90B59C6FB74A}"/>
          </ac:spMkLst>
        </pc:spChg>
        <pc:picChg chg="mod">
          <ac:chgData name="Michael Cividanes" userId="8502b6a17cde578e" providerId="LiveId" clId="{883F3511-C343-4528-9F55-18D84B7851CA}" dt="2019-04-14T21:14:27.649" v="4498" actId="14826"/>
          <ac:picMkLst>
            <pc:docMk/>
            <pc:sldMk cId="328377584" sldId="281"/>
            <ac:picMk id="13" creationId="{13BBB398-C159-4CE2-8962-B1E889AD57A3}"/>
          </ac:picMkLst>
        </pc:picChg>
        <pc:picChg chg="add del">
          <ac:chgData name="Michael Cividanes" userId="8502b6a17cde578e" providerId="LiveId" clId="{883F3511-C343-4528-9F55-18D84B7851CA}" dt="2019-04-14T21:12:43.166" v="4243"/>
          <ac:picMkLst>
            <pc:docMk/>
            <pc:sldMk cId="328377584" sldId="281"/>
            <ac:picMk id="31" creationId="{B2CC9EEC-2227-4938-A579-1CF6551956B4}"/>
          </ac:picMkLst>
        </pc:picChg>
      </pc:sldChg>
      <pc:sldChg chg="modSp add setBg">
        <pc:chgData name="Michael Cividanes" userId="8502b6a17cde578e" providerId="LiveId" clId="{883F3511-C343-4528-9F55-18D84B7851CA}" dt="2019-04-14T23:35:56.573" v="6594"/>
        <pc:sldMkLst>
          <pc:docMk/>
          <pc:sldMk cId="3807330496" sldId="282"/>
        </pc:sldMkLst>
        <pc:spChg chg="mod">
          <ac:chgData name="Michael Cividanes" userId="8502b6a17cde578e" providerId="LiveId" clId="{883F3511-C343-4528-9F55-18D84B7851CA}" dt="2019-04-14T23:35:56.573" v="6594"/>
          <ac:spMkLst>
            <pc:docMk/>
            <pc:sldMk cId="3807330496" sldId="282"/>
            <ac:spMk id="6" creationId="{14B53875-FC27-42DB-8339-5629B41738C2}"/>
          </ac:spMkLst>
        </pc:spChg>
        <pc:spChg chg="mod">
          <ac:chgData name="Michael Cividanes" userId="8502b6a17cde578e" providerId="LiveId" clId="{883F3511-C343-4528-9F55-18D84B7851CA}" dt="2019-04-14T21:13:01.957" v="4262" actId="20577"/>
          <ac:spMkLst>
            <pc:docMk/>
            <pc:sldMk cId="3807330496" sldId="282"/>
            <ac:spMk id="15" creationId="{1AF14462-E7D5-4445-BE80-F347D0E3781D}"/>
          </ac:spMkLst>
        </pc:spChg>
        <pc:spChg chg="mod">
          <ac:chgData name="Michael Cividanes" userId="8502b6a17cde578e" providerId="LiveId" clId="{883F3511-C343-4528-9F55-18D84B7851CA}" dt="2019-04-14T21:13:03.868" v="4263" actId="20577"/>
          <ac:spMkLst>
            <pc:docMk/>
            <pc:sldMk cId="3807330496" sldId="282"/>
            <ac:spMk id="17" creationId="{25AEA325-4D82-41AD-9407-19267EA57BA9}"/>
          </ac:spMkLst>
        </pc:spChg>
        <pc:spChg chg="mod">
          <ac:chgData name="Michael Cividanes" userId="8502b6a17cde578e" providerId="LiveId" clId="{883F3511-C343-4528-9F55-18D84B7851CA}" dt="2019-04-14T21:13:07.345" v="4264" actId="20577"/>
          <ac:spMkLst>
            <pc:docMk/>
            <pc:sldMk cId="3807330496" sldId="282"/>
            <ac:spMk id="19" creationId="{260994B4-F9E7-4010-8A7B-1B32D7061723}"/>
          </ac:spMkLst>
        </pc:spChg>
        <pc:spChg chg="mod">
          <ac:chgData name="Michael Cividanes" userId="8502b6a17cde578e" providerId="LiveId" clId="{883F3511-C343-4528-9F55-18D84B7851CA}" dt="2019-04-14T21:13:10.167" v="4265" actId="20577"/>
          <ac:spMkLst>
            <pc:docMk/>
            <pc:sldMk cId="3807330496" sldId="282"/>
            <ac:spMk id="21" creationId="{3A5C217F-8DFA-464B-A1BD-BDA66C56B3E4}"/>
          </ac:spMkLst>
        </pc:spChg>
        <pc:spChg chg="mod">
          <ac:chgData name="Michael Cividanes" userId="8502b6a17cde578e" providerId="LiveId" clId="{883F3511-C343-4528-9F55-18D84B7851CA}" dt="2019-04-14T21:13:13.286" v="4266" actId="20577"/>
          <ac:spMkLst>
            <pc:docMk/>
            <pc:sldMk cId="3807330496" sldId="282"/>
            <ac:spMk id="23" creationId="{F75821A6-7266-4743-A4DC-EF3E3AD72474}"/>
          </ac:spMkLst>
        </pc:spChg>
        <pc:spChg chg="mod">
          <ac:chgData name="Michael Cividanes" userId="8502b6a17cde578e" providerId="LiveId" clId="{883F3511-C343-4528-9F55-18D84B7851CA}" dt="2019-04-14T21:14:00.110" v="4483" actId="20577"/>
          <ac:spMkLst>
            <pc:docMk/>
            <pc:sldMk cId="3807330496" sldId="282"/>
            <ac:spMk id="25" creationId="{34443A2A-4ED3-4B4D-A29D-B25CBB5EE0C4}"/>
          </ac:spMkLst>
        </pc:spChg>
        <pc:spChg chg="mod">
          <ac:chgData name="Michael Cividanes" userId="8502b6a17cde578e" providerId="LiveId" clId="{883F3511-C343-4528-9F55-18D84B7851CA}" dt="2019-04-14T21:13:56.205" v="4480" actId="20577"/>
          <ac:spMkLst>
            <pc:docMk/>
            <pc:sldMk cId="3807330496" sldId="282"/>
            <ac:spMk id="26" creationId="{B520C3A0-55C8-4835-A8B8-94BFCE0538E0}"/>
          </ac:spMkLst>
        </pc:spChg>
        <pc:spChg chg="mod">
          <ac:chgData name="Michael Cividanes" userId="8502b6a17cde578e" providerId="LiveId" clId="{883F3511-C343-4528-9F55-18D84B7851CA}" dt="2019-04-14T21:12:58.026" v="4261" actId="20577"/>
          <ac:spMkLst>
            <pc:docMk/>
            <pc:sldMk cId="3807330496" sldId="282"/>
            <ac:spMk id="27" creationId="{A00D469C-F1A9-45BF-95F0-C4FCA28FFF64}"/>
          </ac:spMkLst>
        </pc:spChg>
        <pc:spChg chg="mod">
          <ac:chgData name="Michael Cividanes" userId="8502b6a17cde578e" providerId="LiveId" clId="{883F3511-C343-4528-9F55-18D84B7851CA}" dt="2019-04-14T21:14:06.481" v="4495" actId="20577"/>
          <ac:spMkLst>
            <pc:docMk/>
            <pc:sldMk cId="3807330496" sldId="282"/>
            <ac:spMk id="29" creationId="{AE282EE3-75FC-40DC-9C2E-75CA4CF51E59}"/>
          </ac:spMkLst>
        </pc:spChg>
        <pc:spChg chg="mod">
          <ac:chgData name="Michael Cividanes" userId="8502b6a17cde578e" providerId="LiveId" clId="{883F3511-C343-4528-9F55-18D84B7851CA}" dt="2019-04-14T21:14:08.763" v="4496" actId="20577"/>
          <ac:spMkLst>
            <pc:docMk/>
            <pc:sldMk cId="3807330496" sldId="282"/>
            <ac:spMk id="30" creationId="{756E4744-9572-45ED-8F2D-90B59C6FB74A}"/>
          </ac:spMkLst>
        </pc:spChg>
        <pc:picChg chg="mod">
          <ac:chgData name="Michael Cividanes" userId="8502b6a17cde578e" providerId="LiveId" clId="{883F3511-C343-4528-9F55-18D84B7851CA}" dt="2019-04-14T21:14:19.869" v="4497" actId="14826"/>
          <ac:picMkLst>
            <pc:docMk/>
            <pc:sldMk cId="3807330496" sldId="282"/>
            <ac:picMk id="13" creationId="{13BBB398-C159-4CE2-8962-B1E889AD57A3}"/>
          </ac:picMkLst>
        </pc:picChg>
      </pc:sldChg>
      <pc:sldChg chg="addSp delSp modSp add setBg">
        <pc:chgData name="Michael Cividanes" userId="8502b6a17cde578e" providerId="LiveId" clId="{883F3511-C343-4528-9F55-18D84B7851CA}" dt="2019-04-14T23:48:48.748" v="6893"/>
        <pc:sldMkLst>
          <pc:docMk/>
          <pc:sldMk cId="127841506" sldId="283"/>
        </pc:sldMkLst>
        <pc:spChg chg="del">
          <ac:chgData name="Michael Cividanes" userId="8502b6a17cde578e" providerId="LiveId" clId="{883F3511-C343-4528-9F55-18D84B7851CA}" dt="2019-04-14T23:46:18.058" v="6850" actId="478"/>
          <ac:spMkLst>
            <pc:docMk/>
            <pc:sldMk cId="127841506" sldId="283"/>
            <ac:spMk id="3" creationId="{58CD10CA-8A49-47EC-9A76-93064BD10337}"/>
          </ac:spMkLst>
        </pc:spChg>
        <pc:spChg chg="del">
          <ac:chgData name="Michael Cividanes" userId="8502b6a17cde578e" providerId="LiveId" clId="{883F3511-C343-4528-9F55-18D84B7851CA}" dt="2019-04-14T23:46:18.058" v="6850" actId="478"/>
          <ac:spMkLst>
            <pc:docMk/>
            <pc:sldMk cId="127841506" sldId="283"/>
            <ac:spMk id="4" creationId="{1A3EDB7C-B79E-423E-A23A-A0CC2EB3EEC7}"/>
          </ac:spMkLst>
        </pc:spChg>
        <pc:spChg chg="mod">
          <ac:chgData name="Michael Cividanes" userId="8502b6a17cde578e" providerId="LiveId" clId="{883F3511-C343-4528-9F55-18D84B7851CA}" dt="2019-04-14T23:36:23.028" v="6596"/>
          <ac:spMkLst>
            <pc:docMk/>
            <pc:sldMk cId="127841506" sldId="283"/>
            <ac:spMk id="6" creationId="{C433D11C-E14A-4492-9EF8-AFB578868325}"/>
          </ac:spMkLst>
        </pc:spChg>
        <pc:spChg chg="del">
          <ac:chgData name="Michael Cividanes" userId="8502b6a17cde578e" providerId="LiveId" clId="{883F3511-C343-4528-9F55-18D84B7851CA}" dt="2019-04-14T22:47:22.739" v="5369" actId="478"/>
          <ac:spMkLst>
            <pc:docMk/>
            <pc:sldMk cId="127841506" sldId="283"/>
            <ac:spMk id="9" creationId="{706DE332-DA5B-420E-AE87-37670EEC95BF}"/>
          </ac:spMkLst>
        </pc:spChg>
        <pc:spChg chg="mod">
          <ac:chgData name="Michael Cividanes" userId="8502b6a17cde578e" providerId="LiveId" clId="{883F3511-C343-4528-9F55-18D84B7851CA}" dt="2019-04-14T22:33:09.263" v="5138" actId="20577"/>
          <ac:spMkLst>
            <pc:docMk/>
            <pc:sldMk cId="127841506" sldId="283"/>
            <ac:spMk id="13" creationId="{2ED421FD-EC55-4A0E-9BAC-ABE28E5242D2}"/>
          </ac:spMkLst>
        </pc:spChg>
        <pc:spChg chg="mod">
          <ac:chgData name="Michael Cividanes" userId="8502b6a17cde578e" providerId="LiveId" clId="{883F3511-C343-4528-9F55-18D84B7851CA}" dt="2019-04-14T22:33:16.290" v="5139" actId="20577"/>
          <ac:spMkLst>
            <pc:docMk/>
            <pc:sldMk cId="127841506" sldId="283"/>
            <ac:spMk id="17" creationId="{D8581EF4-AF2F-466C-B918-33F977015697}"/>
          </ac:spMkLst>
        </pc:spChg>
        <pc:spChg chg="mod">
          <ac:chgData name="Michael Cividanes" userId="8502b6a17cde578e" providerId="LiveId" clId="{883F3511-C343-4528-9F55-18D84B7851CA}" dt="2019-04-14T22:33:20.171" v="5141" actId="20577"/>
          <ac:spMkLst>
            <pc:docMk/>
            <pc:sldMk cId="127841506" sldId="283"/>
            <ac:spMk id="19" creationId="{98EABA1D-A284-4B15-B0EC-6406EB31A20A}"/>
          </ac:spMkLst>
        </pc:spChg>
        <pc:spChg chg="mod">
          <ac:chgData name="Michael Cividanes" userId="8502b6a17cde578e" providerId="LiveId" clId="{883F3511-C343-4528-9F55-18D84B7851CA}" dt="2019-04-14T22:33:23.989" v="5142" actId="20577"/>
          <ac:spMkLst>
            <pc:docMk/>
            <pc:sldMk cId="127841506" sldId="283"/>
            <ac:spMk id="21" creationId="{B29BF669-A8C0-436E-986E-2F6E83D2761B}"/>
          </ac:spMkLst>
        </pc:spChg>
        <pc:spChg chg="add">
          <ac:chgData name="Michael Cividanes" userId="8502b6a17cde578e" providerId="LiveId" clId="{883F3511-C343-4528-9F55-18D84B7851CA}" dt="2019-04-14T22:47:42.468" v="5381"/>
          <ac:spMkLst>
            <pc:docMk/>
            <pc:sldMk cId="127841506" sldId="283"/>
            <ac:spMk id="22" creationId="{D40D89F1-EED7-43FF-9024-F2304ACB225E}"/>
          </ac:spMkLst>
        </pc:spChg>
        <pc:spChg chg="mod">
          <ac:chgData name="Michael Cividanes" userId="8502b6a17cde578e" providerId="LiveId" clId="{883F3511-C343-4528-9F55-18D84B7851CA}" dt="2019-04-14T22:33:48.925" v="5146" actId="1076"/>
          <ac:spMkLst>
            <pc:docMk/>
            <pc:sldMk cId="127841506" sldId="283"/>
            <ac:spMk id="23" creationId="{3C86E52B-C42B-401B-94E2-A61A510C24E8}"/>
          </ac:spMkLst>
        </pc:spChg>
        <pc:spChg chg="mod">
          <ac:chgData name="Michael Cividanes" userId="8502b6a17cde578e" providerId="LiveId" clId="{883F3511-C343-4528-9F55-18D84B7851CA}" dt="2019-04-14T22:33:48.925" v="5146" actId="1076"/>
          <ac:spMkLst>
            <pc:docMk/>
            <pc:sldMk cId="127841506" sldId="283"/>
            <ac:spMk id="24" creationId="{8DD5F883-6B69-499E-8929-2FC26EAB6C9F}"/>
          </ac:spMkLst>
        </pc:spChg>
        <pc:spChg chg="add">
          <ac:chgData name="Michael Cividanes" userId="8502b6a17cde578e" providerId="LiveId" clId="{883F3511-C343-4528-9F55-18D84B7851CA}" dt="2019-04-14T23:48:08.722" v="6891"/>
          <ac:spMkLst>
            <pc:docMk/>
            <pc:sldMk cId="127841506" sldId="283"/>
            <ac:spMk id="25" creationId="{0E63EF5E-E35F-4F1F-83C1-29171D3F6F4C}"/>
          </ac:spMkLst>
        </pc:spChg>
        <pc:spChg chg="add">
          <ac:chgData name="Michael Cividanes" userId="8502b6a17cde578e" providerId="LiveId" clId="{883F3511-C343-4528-9F55-18D84B7851CA}" dt="2019-04-14T23:48:08.722" v="6891"/>
          <ac:spMkLst>
            <pc:docMk/>
            <pc:sldMk cId="127841506" sldId="283"/>
            <ac:spMk id="26" creationId="{E04D334D-B066-45DD-82C9-1E9D2D3CCC2A}"/>
          </ac:spMkLst>
        </pc:spChg>
        <pc:picChg chg="mod">
          <ac:chgData name="Michael Cividanes" userId="8502b6a17cde578e" providerId="LiveId" clId="{883F3511-C343-4528-9F55-18D84B7851CA}" dt="2019-04-14T22:33:42" v="5145" actId="14100"/>
          <ac:picMkLst>
            <pc:docMk/>
            <pc:sldMk cId="127841506" sldId="283"/>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1298154006" sldId="284"/>
        </pc:sldMkLst>
        <pc:spChg chg="del">
          <ac:chgData name="Michael Cividanes" userId="8502b6a17cde578e" providerId="LiveId" clId="{883F3511-C343-4528-9F55-18D84B7851CA}" dt="2019-04-14T23:46:15.029" v="6849" actId="478"/>
          <ac:spMkLst>
            <pc:docMk/>
            <pc:sldMk cId="1298154006" sldId="284"/>
            <ac:spMk id="3" creationId="{58CD10CA-8A49-47EC-9A76-93064BD10337}"/>
          </ac:spMkLst>
        </pc:spChg>
        <pc:spChg chg="del">
          <ac:chgData name="Michael Cividanes" userId="8502b6a17cde578e" providerId="LiveId" clId="{883F3511-C343-4528-9F55-18D84B7851CA}" dt="2019-04-14T23:46:15.029" v="6849" actId="478"/>
          <ac:spMkLst>
            <pc:docMk/>
            <pc:sldMk cId="1298154006" sldId="284"/>
            <ac:spMk id="4" creationId="{1A3EDB7C-B79E-423E-A23A-A0CC2EB3EEC7}"/>
          </ac:spMkLst>
        </pc:spChg>
        <pc:spChg chg="mod">
          <ac:chgData name="Michael Cividanes" userId="8502b6a17cde578e" providerId="LiveId" clId="{883F3511-C343-4528-9F55-18D84B7851CA}" dt="2019-04-14T23:36:44.933" v="6598" actId="108"/>
          <ac:spMkLst>
            <pc:docMk/>
            <pc:sldMk cId="1298154006" sldId="284"/>
            <ac:spMk id="6" creationId="{C433D11C-E14A-4492-9EF8-AFB578868325}"/>
          </ac:spMkLst>
        </pc:spChg>
        <pc:spChg chg="del">
          <ac:chgData name="Michael Cividanes" userId="8502b6a17cde578e" providerId="LiveId" clId="{883F3511-C343-4528-9F55-18D84B7851CA}" dt="2019-04-14T22:47:19.487" v="5368" actId="478"/>
          <ac:spMkLst>
            <pc:docMk/>
            <pc:sldMk cId="1298154006" sldId="284"/>
            <ac:spMk id="9" creationId="{706DE332-DA5B-420E-AE87-37670EEC95BF}"/>
          </ac:spMkLst>
        </pc:spChg>
        <pc:spChg chg="mod">
          <ac:chgData name="Michael Cividanes" userId="8502b6a17cde578e" providerId="LiveId" clId="{883F3511-C343-4528-9F55-18D84B7851CA}" dt="2019-04-14T22:34:09.513" v="5156" actId="20577"/>
          <ac:spMkLst>
            <pc:docMk/>
            <pc:sldMk cId="1298154006" sldId="284"/>
            <ac:spMk id="13" creationId="{2ED421FD-EC55-4A0E-9BAC-ABE28E5242D2}"/>
          </ac:spMkLst>
        </pc:spChg>
        <pc:spChg chg="mod">
          <ac:chgData name="Michael Cividanes" userId="8502b6a17cde578e" providerId="LiveId" clId="{883F3511-C343-4528-9F55-18D84B7851CA}" dt="2019-04-14T22:34:15.904" v="5157" actId="20577"/>
          <ac:spMkLst>
            <pc:docMk/>
            <pc:sldMk cId="1298154006" sldId="284"/>
            <ac:spMk id="17" creationId="{D8581EF4-AF2F-466C-B918-33F977015697}"/>
          </ac:spMkLst>
        </pc:spChg>
        <pc:spChg chg="mod">
          <ac:chgData name="Michael Cividanes" userId="8502b6a17cde578e" providerId="LiveId" clId="{883F3511-C343-4528-9F55-18D84B7851CA}" dt="2019-04-14T22:34:20.455" v="5159" actId="20577"/>
          <ac:spMkLst>
            <pc:docMk/>
            <pc:sldMk cId="1298154006" sldId="284"/>
            <ac:spMk id="19" creationId="{98EABA1D-A284-4B15-B0EC-6406EB31A20A}"/>
          </ac:spMkLst>
        </pc:spChg>
        <pc:spChg chg="mod">
          <ac:chgData name="Michael Cividanes" userId="8502b6a17cde578e" providerId="LiveId" clId="{883F3511-C343-4528-9F55-18D84B7851CA}" dt="2019-04-14T22:34:23.966" v="5160" actId="20577"/>
          <ac:spMkLst>
            <pc:docMk/>
            <pc:sldMk cId="1298154006" sldId="284"/>
            <ac:spMk id="21" creationId="{B29BF669-A8C0-436E-986E-2F6E83D2761B}"/>
          </ac:spMkLst>
        </pc:spChg>
        <pc:spChg chg="add">
          <ac:chgData name="Michael Cividanes" userId="8502b6a17cde578e" providerId="LiveId" clId="{883F3511-C343-4528-9F55-18D84B7851CA}" dt="2019-04-14T22:47:40.949" v="5380"/>
          <ac:spMkLst>
            <pc:docMk/>
            <pc:sldMk cId="1298154006" sldId="284"/>
            <ac:spMk id="22" creationId="{AC85A64E-3305-4D9B-80BF-996BAD977D5B}"/>
          </ac:spMkLst>
        </pc:spChg>
        <pc:spChg chg="add">
          <ac:chgData name="Michael Cividanes" userId="8502b6a17cde578e" providerId="LiveId" clId="{883F3511-C343-4528-9F55-18D84B7851CA}" dt="2019-04-14T23:48:07.092" v="6890"/>
          <ac:spMkLst>
            <pc:docMk/>
            <pc:sldMk cId="1298154006" sldId="284"/>
            <ac:spMk id="25" creationId="{30BB72AF-6307-4D84-A1AD-8FA95DBC3C15}"/>
          </ac:spMkLst>
        </pc:spChg>
        <pc:spChg chg="add">
          <ac:chgData name="Michael Cividanes" userId="8502b6a17cde578e" providerId="LiveId" clId="{883F3511-C343-4528-9F55-18D84B7851CA}" dt="2019-04-14T23:48:07.092" v="6890"/>
          <ac:spMkLst>
            <pc:docMk/>
            <pc:sldMk cId="1298154006" sldId="284"/>
            <ac:spMk id="26" creationId="{76CF9985-14A4-49FB-AB88-4A9C86C3B6E7}"/>
          </ac:spMkLst>
        </pc:spChg>
        <pc:picChg chg="mod">
          <ac:chgData name="Michael Cividanes" userId="8502b6a17cde578e" providerId="LiveId" clId="{883F3511-C343-4528-9F55-18D84B7851CA}" dt="2019-04-14T22:34:40.535" v="5161" actId="14826"/>
          <ac:picMkLst>
            <pc:docMk/>
            <pc:sldMk cId="1298154006" sldId="284"/>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430128893" sldId="285"/>
        </pc:sldMkLst>
        <pc:spChg chg="del">
          <ac:chgData name="Michael Cividanes" userId="8502b6a17cde578e" providerId="LiveId" clId="{883F3511-C343-4528-9F55-18D84B7851CA}" dt="2019-04-14T23:46:11.449" v="6848" actId="478"/>
          <ac:spMkLst>
            <pc:docMk/>
            <pc:sldMk cId="430128893" sldId="285"/>
            <ac:spMk id="3" creationId="{58CD10CA-8A49-47EC-9A76-93064BD10337}"/>
          </ac:spMkLst>
        </pc:spChg>
        <pc:spChg chg="del">
          <ac:chgData name="Michael Cividanes" userId="8502b6a17cde578e" providerId="LiveId" clId="{883F3511-C343-4528-9F55-18D84B7851CA}" dt="2019-04-14T23:46:11.449" v="6848" actId="478"/>
          <ac:spMkLst>
            <pc:docMk/>
            <pc:sldMk cId="430128893" sldId="285"/>
            <ac:spMk id="4" creationId="{1A3EDB7C-B79E-423E-A23A-A0CC2EB3EEC7}"/>
          </ac:spMkLst>
        </pc:spChg>
        <pc:spChg chg="mod">
          <ac:chgData name="Michael Cividanes" userId="8502b6a17cde578e" providerId="LiveId" clId="{883F3511-C343-4528-9F55-18D84B7851CA}" dt="2019-04-14T23:36:57.564" v="6599"/>
          <ac:spMkLst>
            <pc:docMk/>
            <pc:sldMk cId="430128893" sldId="285"/>
            <ac:spMk id="6" creationId="{C433D11C-E14A-4492-9EF8-AFB578868325}"/>
          </ac:spMkLst>
        </pc:spChg>
        <pc:spChg chg="del">
          <ac:chgData name="Michael Cividanes" userId="8502b6a17cde578e" providerId="LiveId" clId="{883F3511-C343-4528-9F55-18D84B7851CA}" dt="2019-04-14T22:47:16.671" v="5367" actId="478"/>
          <ac:spMkLst>
            <pc:docMk/>
            <pc:sldMk cId="430128893" sldId="285"/>
            <ac:spMk id="9" creationId="{706DE332-DA5B-420E-AE87-37670EEC95BF}"/>
          </ac:spMkLst>
        </pc:spChg>
        <pc:spChg chg="mod">
          <ac:chgData name="Michael Cividanes" userId="8502b6a17cde578e" providerId="LiveId" clId="{883F3511-C343-4528-9F55-18D84B7851CA}" dt="2019-04-14T22:35:13.013" v="5171" actId="20577"/>
          <ac:spMkLst>
            <pc:docMk/>
            <pc:sldMk cId="430128893" sldId="285"/>
            <ac:spMk id="13" creationId="{2ED421FD-EC55-4A0E-9BAC-ABE28E5242D2}"/>
          </ac:spMkLst>
        </pc:spChg>
        <pc:spChg chg="mod">
          <ac:chgData name="Michael Cividanes" userId="8502b6a17cde578e" providerId="LiveId" clId="{883F3511-C343-4528-9F55-18D84B7851CA}" dt="2019-04-14T22:35:21.206" v="5172" actId="20577"/>
          <ac:spMkLst>
            <pc:docMk/>
            <pc:sldMk cId="430128893" sldId="285"/>
            <ac:spMk id="21" creationId="{B29BF669-A8C0-436E-986E-2F6E83D2761B}"/>
          </ac:spMkLst>
        </pc:spChg>
        <pc:spChg chg="add">
          <ac:chgData name="Michael Cividanes" userId="8502b6a17cde578e" providerId="LiveId" clId="{883F3511-C343-4528-9F55-18D84B7851CA}" dt="2019-04-14T22:47:40.218" v="5379"/>
          <ac:spMkLst>
            <pc:docMk/>
            <pc:sldMk cId="430128893" sldId="285"/>
            <ac:spMk id="22" creationId="{7F51D96D-A590-4A40-9845-9A49B8F61D2B}"/>
          </ac:spMkLst>
        </pc:spChg>
        <pc:spChg chg="add">
          <ac:chgData name="Michael Cividanes" userId="8502b6a17cde578e" providerId="LiveId" clId="{883F3511-C343-4528-9F55-18D84B7851CA}" dt="2019-04-14T23:48:05.648" v="6889"/>
          <ac:spMkLst>
            <pc:docMk/>
            <pc:sldMk cId="430128893" sldId="285"/>
            <ac:spMk id="25" creationId="{5F8CF518-57CF-4762-A6DA-DD131B996DEF}"/>
          </ac:spMkLst>
        </pc:spChg>
        <pc:spChg chg="add">
          <ac:chgData name="Michael Cividanes" userId="8502b6a17cde578e" providerId="LiveId" clId="{883F3511-C343-4528-9F55-18D84B7851CA}" dt="2019-04-14T23:48:05.648" v="6889"/>
          <ac:spMkLst>
            <pc:docMk/>
            <pc:sldMk cId="430128893" sldId="285"/>
            <ac:spMk id="26" creationId="{76C1B1B7-2B1F-49B5-B903-4F1E25B56FFA}"/>
          </ac:spMkLst>
        </pc:spChg>
        <pc:picChg chg="mod">
          <ac:chgData name="Michael Cividanes" userId="8502b6a17cde578e" providerId="LiveId" clId="{883F3511-C343-4528-9F55-18D84B7851CA}" dt="2019-04-14T22:35:09.991" v="5164" actId="1076"/>
          <ac:picMkLst>
            <pc:docMk/>
            <pc:sldMk cId="430128893" sldId="285"/>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2442928951" sldId="286"/>
        </pc:sldMkLst>
        <pc:spChg chg="del">
          <ac:chgData name="Michael Cividanes" userId="8502b6a17cde578e" providerId="LiveId" clId="{883F3511-C343-4528-9F55-18D84B7851CA}" dt="2019-04-14T23:46:08.039" v="6847" actId="478"/>
          <ac:spMkLst>
            <pc:docMk/>
            <pc:sldMk cId="2442928951" sldId="286"/>
            <ac:spMk id="3" creationId="{58CD10CA-8A49-47EC-9A76-93064BD10337}"/>
          </ac:spMkLst>
        </pc:spChg>
        <pc:spChg chg="del">
          <ac:chgData name="Michael Cividanes" userId="8502b6a17cde578e" providerId="LiveId" clId="{883F3511-C343-4528-9F55-18D84B7851CA}" dt="2019-04-14T23:46:08.039" v="6847" actId="478"/>
          <ac:spMkLst>
            <pc:docMk/>
            <pc:sldMk cId="2442928951" sldId="286"/>
            <ac:spMk id="4" creationId="{1A3EDB7C-B79E-423E-A23A-A0CC2EB3EEC7}"/>
          </ac:spMkLst>
        </pc:spChg>
        <pc:spChg chg="mod">
          <ac:chgData name="Michael Cividanes" userId="8502b6a17cde578e" providerId="LiveId" clId="{883F3511-C343-4528-9F55-18D84B7851CA}" dt="2019-04-14T23:37:05.847" v="6600"/>
          <ac:spMkLst>
            <pc:docMk/>
            <pc:sldMk cId="2442928951" sldId="286"/>
            <ac:spMk id="6" creationId="{C433D11C-E14A-4492-9EF8-AFB578868325}"/>
          </ac:spMkLst>
        </pc:spChg>
        <pc:spChg chg="del">
          <ac:chgData name="Michael Cividanes" userId="8502b6a17cde578e" providerId="LiveId" clId="{883F3511-C343-4528-9F55-18D84B7851CA}" dt="2019-04-14T22:47:14.513" v="5366" actId="478"/>
          <ac:spMkLst>
            <pc:docMk/>
            <pc:sldMk cId="2442928951" sldId="286"/>
            <ac:spMk id="9" creationId="{706DE332-DA5B-420E-AE87-37670EEC95BF}"/>
          </ac:spMkLst>
        </pc:spChg>
        <pc:spChg chg="mod">
          <ac:chgData name="Michael Cividanes" userId="8502b6a17cde578e" providerId="LiveId" clId="{883F3511-C343-4528-9F55-18D84B7851CA}" dt="2019-04-14T22:35:32.588" v="5179" actId="20577"/>
          <ac:spMkLst>
            <pc:docMk/>
            <pc:sldMk cId="2442928951" sldId="286"/>
            <ac:spMk id="13" creationId="{2ED421FD-EC55-4A0E-9BAC-ABE28E5242D2}"/>
          </ac:spMkLst>
        </pc:spChg>
        <pc:spChg chg="add">
          <ac:chgData name="Michael Cividanes" userId="8502b6a17cde578e" providerId="LiveId" clId="{883F3511-C343-4528-9F55-18D84B7851CA}" dt="2019-04-14T22:47:38.147" v="5378"/>
          <ac:spMkLst>
            <pc:docMk/>
            <pc:sldMk cId="2442928951" sldId="286"/>
            <ac:spMk id="22" creationId="{B5CE3049-0738-4B42-8894-B17CDD011224}"/>
          </ac:spMkLst>
        </pc:spChg>
        <pc:spChg chg="add">
          <ac:chgData name="Michael Cividanes" userId="8502b6a17cde578e" providerId="LiveId" clId="{883F3511-C343-4528-9F55-18D84B7851CA}" dt="2019-04-14T23:48:04.267" v="6888"/>
          <ac:spMkLst>
            <pc:docMk/>
            <pc:sldMk cId="2442928951" sldId="286"/>
            <ac:spMk id="25" creationId="{8C73435E-ADB2-458A-87A8-3EE5DB3F943C}"/>
          </ac:spMkLst>
        </pc:spChg>
        <pc:spChg chg="add">
          <ac:chgData name="Michael Cividanes" userId="8502b6a17cde578e" providerId="LiveId" clId="{883F3511-C343-4528-9F55-18D84B7851CA}" dt="2019-04-14T23:48:04.267" v="6888"/>
          <ac:spMkLst>
            <pc:docMk/>
            <pc:sldMk cId="2442928951" sldId="286"/>
            <ac:spMk id="26" creationId="{4B966520-D4C4-4376-A81B-E8E1123CB40E}"/>
          </ac:spMkLst>
        </pc:spChg>
        <pc:picChg chg="mod">
          <ac:chgData name="Michael Cividanes" userId="8502b6a17cde578e" providerId="LiveId" clId="{883F3511-C343-4528-9F55-18D84B7851CA}" dt="2019-04-14T22:35:54.649" v="5182" actId="14100"/>
          <ac:picMkLst>
            <pc:docMk/>
            <pc:sldMk cId="2442928951" sldId="286"/>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3169057672" sldId="287"/>
        </pc:sldMkLst>
        <pc:spChg chg="del">
          <ac:chgData name="Michael Cividanes" userId="8502b6a17cde578e" providerId="LiveId" clId="{883F3511-C343-4528-9F55-18D84B7851CA}" dt="2019-04-14T23:46:04.716" v="6846" actId="478"/>
          <ac:spMkLst>
            <pc:docMk/>
            <pc:sldMk cId="3169057672" sldId="287"/>
            <ac:spMk id="3" creationId="{58CD10CA-8A49-47EC-9A76-93064BD10337}"/>
          </ac:spMkLst>
        </pc:spChg>
        <pc:spChg chg="del">
          <ac:chgData name="Michael Cividanes" userId="8502b6a17cde578e" providerId="LiveId" clId="{883F3511-C343-4528-9F55-18D84B7851CA}" dt="2019-04-14T23:46:04.716" v="6846" actId="478"/>
          <ac:spMkLst>
            <pc:docMk/>
            <pc:sldMk cId="3169057672" sldId="287"/>
            <ac:spMk id="4" creationId="{1A3EDB7C-B79E-423E-A23A-A0CC2EB3EEC7}"/>
          </ac:spMkLst>
        </pc:spChg>
        <pc:spChg chg="mod">
          <ac:chgData name="Michael Cividanes" userId="8502b6a17cde578e" providerId="LiveId" clId="{883F3511-C343-4528-9F55-18D84B7851CA}" dt="2019-04-14T23:37:15.823" v="6601"/>
          <ac:spMkLst>
            <pc:docMk/>
            <pc:sldMk cId="3169057672" sldId="287"/>
            <ac:spMk id="6" creationId="{C433D11C-E14A-4492-9EF8-AFB578868325}"/>
          </ac:spMkLst>
        </pc:spChg>
        <pc:spChg chg="del">
          <ac:chgData name="Michael Cividanes" userId="8502b6a17cde578e" providerId="LiveId" clId="{883F3511-C343-4528-9F55-18D84B7851CA}" dt="2019-04-14T22:47:11.715" v="5365" actId="478"/>
          <ac:spMkLst>
            <pc:docMk/>
            <pc:sldMk cId="3169057672" sldId="287"/>
            <ac:spMk id="9" creationId="{706DE332-DA5B-420E-AE87-37670EEC95BF}"/>
          </ac:spMkLst>
        </pc:spChg>
        <pc:spChg chg="add mod">
          <ac:chgData name="Michael Cividanes" userId="8502b6a17cde578e" providerId="LiveId" clId="{883F3511-C343-4528-9F55-18D84B7851CA}" dt="2019-04-14T23:41:04.779" v="6735" actId="1076"/>
          <ac:spMkLst>
            <pc:docMk/>
            <pc:sldMk cId="3169057672" sldId="287"/>
            <ac:spMk id="10" creationId="{0AAD9280-05B1-439B-8D99-F73DAD8B0149}"/>
          </ac:spMkLst>
        </pc:spChg>
        <pc:spChg chg="mod">
          <ac:chgData name="Michael Cividanes" userId="8502b6a17cde578e" providerId="LiveId" clId="{883F3511-C343-4528-9F55-18D84B7851CA}" dt="2019-04-14T22:36:03.976" v="5189" actId="20577"/>
          <ac:spMkLst>
            <pc:docMk/>
            <pc:sldMk cId="3169057672" sldId="287"/>
            <ac:spMk id="13" creationId="{2ED421FD-EC55-4A0E-9BAC-ABE28E5242D2}"/>
          </ac:spMkLst>
        </pc:spChg>
        <pc:spChg chg="mod">
          <ac:chgData name="Michael Cividanes" userId="8502b6a17cde578e" providerId="LiveId" clId="{883F3511-C343-4528-9F55-18D84B7851CA}" dt="2019-04-14T22:36:07.483" v="5190" actId="20577"/>
          <ac:spMkLst>
            <pc:docMk/>
            <pc:sldMk cId="3169057672" sldId="287"/>
            <ac:spMk id="17" creationId="{D8581EF4-AF2F-466C-B918-33F977015697}"/>
          </ac:spMkLst>
        </pc:spChg>
        <pc:spChg chg="mod">
          <ac:chgData name="Michael Cividanes" userId="8502b6a17cde578e" providerId="LiveId" clId="{883F3511-C343-4528-9F55-18D84B7851CA}" dt="2019-04-14T22:36:13.900" v="5191" actId="20577"/>
          <ac:spMkLst>
            <pc:docMk/>
            <pc:sldMk cId="3169057672" sldId="287"/>
            <ac:spMk id="21" creationId="{B29BF669-A8C0-436E-986E-2F6E83D2761B}"/>
          </ac:spMkLst>
        </pc:spChg>
        <pc:spChg chg="add">
          <ac:chgData name="Michael Cividanes" userId="8502b6a17cde578e" providerId="LiveId" clId="{883F3511-C343-4528-9F55-18D84B7851CA}" dt="2019-04-14T22:47:37.442" v="5377"/>
          <ac:spMkLst>
            <pc:docMk/>
            <pc:sldMk cId="3169057672" sldId="287"/>
            <ac:spMk id="22" creationId="{0226E877-691F-4C40-8FFC-184D465D87D2}"/>
          </ac:spMkLst>
        </pc:spChg>
        <pc:spChg chg="add del">
          <ac:chgData name="Michael Cividanes" userId="8502b6a17cde578e" providerId="LiveId" clId="{883F3511-C343-4528-9F55-18D84B7851CA}" dt="2019-04-14T23:47:12.209" v="6864"/>
          <ac:spMkLst>
            <pc:docMk/>
            <pc:sldMk cId="3169057672" sldId="287"/>
            <ac:spMk id="25" creationId="{C99125FB-3EBF-4EDA-A1BB-6B7064EF7320}"/>
          </ac:spMkLst>
        </pc:spChg>
        <pc:spChg chg="add del">
          <ac:chgData name="Michael Cividanes" userId="8502b6a17cde578e" providerId="LiveId" clId="{883F3511-C343-4528-9F55-18D84B7851CA}" dt="2019-04-14T23:47:12.209" v="6864"/>
          <ac:spMkLst>
            <pc:docMk/>
            <pc:sldMk cId="3169057672" sldId="287"/>
            <ac:spMk id="26" creationId="{E00280BB-517A-49DC-A430-A1ABBE09B67D}"/>
          </ac:spMkLst>
        </pc:spChg>
        <pc:spChg chg="add del">
          <ac:chgData name="Michael Cividanes" userId="8502b6a17cde578e" providerId="LiveId" clId="{883F3511-C343-4528-9F55-18D84B7851CA}" dt="2019-04-14T23:47:12.209" v="6864"/>
          <ac:spMkLst>
            <pc:docMk/>
            <pc:sldMk cId="3169057672" sldId="287"/>
            <ac:spMk id="27" creationId="{7C1579BB-F842-4C2C-B2F0-57761E7C0AA1}"/>
          </ac:spMkLst>
        </pc:spChg>
        <pc:spChg chg="add">
          <ac:chgData name="Michael Cividanes" userId="8502b6a17cde578e" providerId="LiveId" clId="{883F3511-C343-4528-9F55-18D84B7851CA}" dt="2019-04-14T23:47:39.614" v="6883"/>
          <ac:spMkLst>
            <pc:docMk/>
            <pc:sldMk cId="3169057672" sldId="287"/>
            <ac:spMk id="28" creationId="{4362B360-5E57-4CF2-95AD-B06863192013}"/>
          </ac:spMkLst>
        </pc:spChg>
        <pc:spChg chg="add">
          <ac:chgData name="Michael Cividanes" userId="8502b6a17cde578e" providerId="LiveId" clId="{883F3511-C343-4528-9F55-18D84B7851CA}" dt="2019-04-14T23:47:39.614" v="6883"/>
          <ac:spMkLst>
            <pc:docMk/>
            <pc:sldMk cId="3169057672" sldId="287"/>
            <ac:spMk id="29" creationId="{DE7D3334-DD17-4FE5-8073-609D371488AE}"/>
          </ac:spMkLst>
        </pc:spChg>
        <pc:picChg chg="mod">
          <ac:chgData name="Michael Cividanes" userId="8502b6a17cde578e" providerId="LiveId" clId="{883F3511-C343-4528-9F55-18D84B7851CA}" dt="2019-04-14T22:36:35.655" v="5194" actId="14100"/>
          <ac:picMkLst>
            <pc:docMk/>
            <pc:sldMk cId="3169057672" sldId="287"/>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1122184324" sldId="288"/>
        </pc:sldMkLst>
        <pc:spChg chg="del">
          <ac:chgData name="Michael Cividanes" userId="8502b6a17cde578e" providerId="LiveId" clId="{883F3511-C343-4528-9F55-18D84B7851CA}" dt="2019-04-14T23:46:01.664" v="6845" actId="478"/>
          <ac:spMkLst>
            <pc:docMk/>
            <pc:sldMk cId="1122184324" sldId="288"/>
            <ac:spMk id="3" creationId="{58CD10CA-8A49-47EC-9A76-93064BD10337}"/>
          </ac:spMkLst>
        </pc:spChg>
        <pc:spChg chg="del">
          <ac:chgData name="Michael Cividanes" userId="8502b6a17cde578e" providerId="LiveId" clId="{883F3511-C343-4528-9F55-18D84B7851CA}" dt="2019-04-14T23:46:01.664" v="6845" actId="478"/>
          <ac:spMkLst>
            <pc:docMk/>
            <pc:sldMk cId="1122184324" sldId="288"/>
            <ac:spMk id="4" creationId="{1A3EDB7C-B79E-423E-A23A-A0CC2EB3EEC7}"/>
          </ac:spMkLst>
        </pc:spChg>
        <pc:spChg chg="mod">
          <ac:chgData name="Michael Cividanes" userId="8502b6a17cde578e" providerId="LiveId" clId="{883F3511-C343-4528-9F55-18D84B7851CA}" dt="2019-04-14T23:37:24.843" v="6602"/>
          <ac:spMkLst>
            <pc:docMk/>
            <pc:sldMk cId="1122184324" sldId="288"/>
            <ac:spMk id="6" creationId="{C433D11C-E14A-4492-9EF8-AFB578868325}"/>
          </ac:spMkLst>
        </pc:spChg>
        <pc:spChg chg="del">
          <ac:chgData name="Michael Cividanes" userId="8502b6a17cde578e" providerId="LiveId" clId="{883F3511-C343-4528-9F55-18D84B7851CA}" dt="2019-04-14T22:47:09.523" v="5364" actId="478"/>
          <ac:spMkLst>
            <pc:docMk/>
            <pc:sldMk cId="1122184324" sldId="288"/>
            <ac:spMk id="9" creationId="{706DE332-DA5B-420E-AE87-37670EEC95BF}"/>
          </ac:spMkLst>
        </pc:spChg>
        <pc:spChg chg="add mod">
          <ac:chgData name="Michael Cividanes" userId="8502b6a17cde578e" providerId="LiveId" clId="{883F3511-C343-4528-9F55-18D84B7851CA}" dt="2019-04-14T23:40:57.183" v="6724" actId="1076"/>
          <ac:spMkLst>
            <pc:docMk/>
            <pc:sldMk cId="1122184324" sldId="288"/>
            <ac:spMk id="10" creationId="{B73B57E1-3679-4C81-AA60-CD5E104F9855}"/>
          </ac:spMkLst>
        </pc:spChg>
        <pc:spChg chg="mod">
          <ac:chgData name="Michael Cividanes" userId="8502b6a17cde578e" providerId="LiveId" clId="{883F3511-C343-4528-9F55-18D84B7851CA}" dt="2019-04-14T22:37:09.235" v="5207" actId="20577"/>
          <ac:spMkLst>
            <pc:docMk/>
            <pc:sldMk cId="1122184324" sldId="288"/>
            <ac:spMk id="13" creationId="{2ED421FD-EC55-4A0E-9BAC-ABE28E5242D2}"/>
          </ac:spMkLst>
        </pc:spChg>
        <pc:spChg chg="mod">
          <ac:chgData name="Michael Cividanes" userId="8502b6a17cde578e" providerId="LiveId" clId="{883F3511-C343-4528-9F55-18D84B7851CA}" dt="2019-04-14T22:37:14.058" v="5208" actId="20577"/>
          <ac:spMkLst>
            <pc:docMk/>
            <pc:sldMk cId="1122184324" sldId="288"/>
            <ac:spMk id="17" creationId="{D8581EF4-AF2F-466C-B918-33F977015697}"/>
          </ac:spMkLst>
        </pc:spChg>
        <pc:spChg chg="mod">
          <ac:chgData name="Michael Cividanes" userId="8502b6a17cde578e" providerId="LiveId" clId="{883F3511-C343-4528-9F55-18D84B7851CA}" dt="2019-04-14T22:37:19.506" v="5209" actId="20577"/>
          <ac:spMkLst>
            <pc:docMk/>
            <pc:sldMk cId="1122184324" sldId="288"/>
            <ac:spMk id="19" creationId="{98EABA1D-A284-4B15-B0EC-6406EB31A20A}"/>
          </ac:spMkLst>
        </pc:spChg>
        <pc:spChg chg="mod">
          <ac:chgData name="Michael Cividanes" userId="8502b6a17cde578e" providerId="LiveId" clId="{883F3511-C343-4528-9F55-18D84B7851CA}" dt="2019-04-14T22:37:26.697" v="5210" actId="20577"/>
          <ac:spMkLst>
            <pc:docMk/>
            <pc:sldMk cId="1122184324" sldId="288"/>
            <ac:spMk id="21" creationId="{B29BF669-A8C0-436E-986E-2F6E83D2761B}"/>
          </ac:spMkLst>
        </pc:spChg>
        <pc:spChg chg="add">
          <ac:chgData name="Michael Cividanes" userId="8502b6a17cde578e" providerId="LiveId" clId="{883F3511-C343-4528-9F55-18D84B7851CA}" dt="2019-04-14T22:47:36.349" v="5376"/>
          <ac:spMkLst>
            <pc:docMk/>
            <pc:sldMk cId="1122184324" sldId="288"/>
            <ac:spMk id="22" creationId="{F0EFC992-24A4-4187-94A6-4B981A9A6B3A}"/>
          </ac:spMkLst>
        </pc:spChg>
        <pc:spChg chg="add mod">
          <ac:chgData name="Michael Cividanes" userId="8502b6a17cde578e" providerId="LiveId" clId="{883F3511-C343-4528-9F55-18D84B7851CA}" dt="2019-04-14T23:47:30.280" v="6882" actId="1076"/>
          <ac:spMkLst>
            <pc:docMk/>
            <pc:sldMk cId="1122184324" sldId="288"/>
            <ac:spMk id="25" creationId="{C4256214-629E-4DC3-9885-5D3FFAA477C6}"/>
          </ac:spMkLst>
        </pc:spChg>
        <pc:spChg chg="add mod">
          <ac:chgData name="Michael Cividanes" userId="8502b6a17cde578e" providerId="LiveId" clId="{883F3511-C343-4528-9F55-18D84B7851CA}" dt="2019-04-14T23:47:30.280" v="6882" actId="1076"/>
          <ac:spMkLst>
            <pc:docMk/>
            <pc:sldMk cId="1122184324" sldId="288"/>
            <ac:spMk id="26" creationId="{B9EA8094-DDD6-4767-A9FC-E61D0F681C4F}"/>
          </ac:spMkLst>
        </pc:spChg>
        <pc:spChg chg="add del">
          <ac:chgData name="Michael Cividanes" userId="8502b6a17cde578e" providerId="LiveId" clId="{883F3511-C343-4528-9F55-18D84B7851CA}" dt="2019-04-14T23:47:16.391" v="6865" actId="478"/>
          <ac:spMkLst>
            <pc:docMk/>
            <pc:sldMk cId="1122184324" sldId="288"/>
            <ac:spMk id="27" creationId="{BAB99232-E540-4E03-B926-9736C6F1D595}"/>
          </ac:spMkLst>
        </pc:spChg>
        <pc:picChg chg="mod">
          <ac:chgData name="Michael Cividanes" userId="8502b6a17cde578e" providerId="LiveId" clId="{883F3511-C343-4528-9F55-18D84B7851CA}" dt="2019-04-14T22:37:02.140" v="5196" actId="14826"/>
          <ac:picMkLst>
            <pc:docMk/>
            <pc:sldMk cId="1122184324" sldId="288"/>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48080989" sldId="289"/>
        </pc:sldMkLst>
        <pc:spChg chg="del">
          <ac:chgData name="Michael Cividanes" userId="8502b6a17cde578e" providerId="LiveId" clId="{883F3511-C343-4528-9F55-18D84B7851CA}" dt="2019-04-14T23:45:58.082" v="6844" actId="478"/>
          <ac:spMkLst>
            <pc:docMk/>
            <pc:sldMk cId="48080989" sldId="289"/>
            <ac:spMk id="3" creationId="{58CD10CA-8A49-47EC-9A76-93064BD10337}"/>
          </ac:spMkLst>
        </pc:spChg>
        <pc:spChg chg="del">
          <ac:chgData name="Michael Cividanes" userId="8502b6a17cde578e" providerId="LiveId" clId="{883F3511-C343-4528-9F55-18D84B7851CA}" dt="2019-04-14T23:45:58.082" v="6844" actId="478"/>
          <ac:spMkLst>
            <pc:docMk/>
            <pc:sldMk cId="48080989" sldId="289"/>
            <ac:spMk id="4" creationId="{1A3EDB7C-B79E-423E-A23A-A0CC2EB3EEC7}"/>
          </ac:spMkLst>
        </pc:spChg>
        <pc:spChg chg="mod">
          <ac:chgData name="Michael Cividanes" userId="8502b6a17cde578e" providerId="LiveId" clId="{883F3511-C343-4528-9F55-18D84B7851CA}" dt="2019-04-14T23:37:37.927" v="6603"/>
          <ac:spMkLst>
            <pc:docMk/>
            <pc:sldMk cId="48080989" sldId="289"/>
            <ac:spMk id="6" creationId="{C433D11C-E14A-4492-9EF8-AFB578868325}"/>
          </ac:spMkLst>
        </pc:spChg>
        <pc:spChg chg="del">
          <ac:chgData name="Michael Cividanes" userId="8502b6a17cde578e" providerId="LiveId" clId="{883F3511-C343-4528-9F55-18D84B7851CA}" dt="2019-04-14T22:47:06.317" v="5363" actId="478"/>
          <ac:spMkLst>
            <pc:docMk/>
            <pc:sldMk cId="48080989" sldId="289"/>
            <ac:spMk id="9" creationId="{706DE332-DA5B-420E-AE87-37670EEC95BF}"/>
          </ac:spMkLst>
        </pc:spChg>
        <pc:spChg chg="add mod">
          <ac:chgData name="Michael Cividanes" userId="8502b6a17cde578e" providerId="LiveId" clId="{883F3511-C343-4528-9F55-18D84B7851CA}" dt="2019-04-14T23:40:48.952" v="6712" actId="1076"/>
          <ac:spMkLst>
            <pc:docMk/>
            <pc:sldMk cId="48080989" sldId="289"/>
            <ac:spMk id="10" creationId="{525231E2-FE62-4ACE-AA64-74A444E727C7}"/>
          </ac:spMkLst>
        </pc:spChg>
        <pc:spChg chg="mod">
          <ac:chgData name="Michael Cividanes" userId="8502b6a17cde578e" providerId="LiveId" clId="{883F3511-C343-4528-9F55-18D84B7851CA}" dt="2019-04-14T22:37:41.782" v="5213"/>
          <ac:spMkLst>
            <pc:docMk/>
            <pc:sldMk cId="48080989" sldId="289"/>
            <ac:spMk id="12" creationId="{64C2F72E-0A96-445B-9625-808689C27324}"/>
          </ac:spMkLst>
        </pc:spChg>
        <pc:spChg chg="mod">
          <ac:chgData name="Michael Cividanes" userId="8502b6a17cde578e" providerId="LiveId" clId="{883F3511-C343-4528-9F55-18D84B7851CA}" dt="2019-04-14T22:37:49.771" v="5217"/>
          <ac:spMkLst>
            <pc:docMk/>
            <pc:sldMk cId="48080989" sldId="289"/>
            <ac:spMk id="13" creationId="{2ED421FD-EC55-4A0E-9BAC-ABE28E5242D2}"/>
          </ac:spMkLst>
        </pc:spChg>
        <pc:spChg chg="mod">
          <ac:chgData name="Michael Cividanes" userId="8502b6a17cde578e" providerId="LiveId" clId="{883F3511-C343-4528-9F55-18D84B7851CA}" dt="2019-04-14T22:37:54.016" v="5218" actId="20577"/>
          <ac:spMkLst>
            <pc:docMk/>
            <pc:sldMk cId="48080989" sldId="289"/>
            <ac:spMk id="17" creationId="{D8581EF4-AF2F-466C-B918-33F977015697}"/>
          </ac:spMkLst>
        </pc:spChg>
        <pc:spChg chg="mod">
          <ac:chgData name="Michael Cividanes" userId="8502b6a17cde578e" providerId="LiveId" clId="{883F3511-C343-4528-9F55-18D84B7851CA}" dt="2019-04-14T22:37:58.219" v="5219" actId="20577"/>
          <ac:spMkLst>
            <pc:docMk/>
            <pc:sldMk cId="48080989" sldId="289"/>
            <ac:spMk id="19" creationId="{98EABA1D-A284-4B15-B0EC-6406EB31A20A}"/>
          </ac:spMkLst>
        </pc:spChg>
        <pc:spChg chg="add">
          <ac:chgData name="Michael Cividanes" userId="8502b6a17cde578e" providerId="LiveId" clId="{883F3511-C343-4528-9F55-18D84B7851CA}" dt="2019-04-14T22:47:35.543" v="5375"/>
          <ac:spMkLst>
            <pc:docMk/>
            <pc:sldMk cId="48080989" sldId="289"/>
            <ac:spMk id="22" creationId="{64A9E171-4B75-4D6D-A364-621B96428FF2}"/>
          </ac:spMkLst>
        </pc:spChg>
        <pc:spChg chg="add del">
          <ac:chgData name="Michael Cividanes" userId="8502b6a17cde578e" providerId="LiveId" clId="{883F3511-C343-4528-9F55-18D84B7851CA}" dt="2019-04-14T23:47:45.591" v="6884" actId="478"/>
          <ac:spMkLst>
            <pc:docMk/>
            <pc:sldMk cId="48080989" sldId="289"/>
            <ac:spMk id="25" creationId="{77A9C066-6A02-4AAB-8A9C-6767918752B8}"/>
          </ac:spMkLst>
        </pc:spChg>
        <pc:spChg chg="add del">
          <ac:chgData name="Michael Cividanes" userId="8502b6a17cde578e" providerId="LiveId" clId="{883F3511-C343-4528-9F55-18D84B7851CA}" dt="2019-04-14T23:47:45.591" v="6884" actId="478"/>
          <ac:spMkLst>
            <pc:docMk/>
            <pc:sldMk cId="48080989" sldId="289"/>
            <ac:spMk id="26" creationId="{9753C07F-2F84-41A2-A741-F96F6F5FF5E9}"/>
          </ac:spMkLst>
        </pc:spChg>
        <pc:spChg chg="add del">
          <ac:chgData name="Michael Cividanes" userId="8502b6a17cde578e" providerId="LiveId" clId="{883F3511-C343-4528-9F55-18D84B7851CA}" dt="2019-04-14T23:47:45.591" v="6884" actId="478"/>
          <ac:spMkLst>
            <pc:docMk/>
            <pc:sldMk cId="48080989" sldId="289"/>
            <ac:spMk id="27" creationId="{E180D724-7632-49E8-B947-C0AB06070324}"/>
          </ac:spMkLst>
        </pc:spChg>
        <pc:spChg chg="add">
          <ac:chgData name="Michael Cividanes" userId="8502b6a17cde578e" providerId="LiveId" clId="{883F3511-C343-4528-9F55-18D84B7851CA}" dt="2019-04-14T23:47:58.288" v="6887"/>
          <ac:spMkLst>
            <pc:docMk/>
            <pc:sldMk cId="48080989" sldId="289"/>
            <ac:spMk id="28" creationId="{6EC12D15-5229-4FD8-BD1B-C8BED81D3286}"/>
          </ac:spMkLst>
        </pc:spChg>
        <pc:spChg chg="add">
          <ac:chgData name="Michael Cividanes" userId="8502b6a17cde578e" providerId="LiveId" clId="{883F3511-C343-4528-9F55-18D84B7851CA}" dt="2019-04-14T23:47:58.288" v="6887"/>
          <ac:spMkLst>
            <pc:docMk/>
            <pc:sldMk cId="48080989" sldId="289"/>
            <ac:spMk id="29" creationId="{3E7FCCDE-135C-47A8-888E-CB8329DB1FBF}"/>
          </ac:spMkLst>
        </pc:spChg>
        <pc:picChg chg="mod">
          <ac:chgData name="Michael Cividanes" userId="8502b6a17cde578e" providerId="LiveId" clId="{883F3511-C343-4528-9F55-18D84B7851CA}" dt="2019-04-14T22:38:22.432" v="5222" actId="1076"/>
          <ac:picMkLst>
            <pc:docMk/>
            <pc:sldMk cId="48080989" sldId="289"/>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1127047651" sldId="290"/>
        </pc:sldMkLst>
        <pc:spChg chg="del">
          <ac:chgData name="Michael Cividanes" userId="8502b6a17cde578e" providerId="LiveId" clId="{883F3511-C343-4528-9F55-18D84B7851CA}" dt="2019-04-14T23:45:04.806" v="6834" actId="478"/>
          <ac:spMkLst>
            <pc:docMk/>
            <pc:sldMk cId="1127047651" sldId="290"/>
            <ac:spMk id="3" creationId="{58CD10CA-8A49-47EC-9A76-93064BD10337}"/>
          </ac:spMkLst>
        </pc:spChg>
        <pc:spChg chg="del">
          <ac:chgData name="Michael Cividanes" userId="8502b6a17cde578e" providerId="LiveId" clId="{883F3511-C343-4528-9F55-18D84B7851CA}" dt="2019-04-14T23:45:04.806" v="6834" actId="478"/>
          <ac:spMkLst>
            <pc:docMk/>
            <pc:sldMk cId="1127047651" sldId="290"/>
            <ac:spMk id="4" creationId="{1A3EDB7C-B79E-423E-A23A-A0CC2EB3EEC7}"/>
          </ac:spMkLst>
        </pc:spChg>
        <pc:spChg chg="mod">
          <ac:chgData name="Michael Cividanes" userId="8502b6a17cde578e" providerId="LiveId" clId="{883F3511-C343-4528-9F55-18D84B7851CA}" dt="2019-04-14T23:37:46.331" v="6604"/>
          <ac:spMkLst>
            <pc:docMk/>
            <pc:sldMk cId="1127047651" sldId="290"/>
            <ac:spMk id="6" creationId="{C433D11C-E14A-4492-9EF8-AFB578868325}"/>
          </ac:spMkLst>
        </pc:spChg>
        <pc:spChg chg="del">
          <ac:chgData name="Michael Cividanes" userId="8502b6a17cde578e" providerId="LiveId" clId="{883F3511-C343-4528-9F55-18D84B7851CA}" dt="2019-04-14T22:47:04.312" v="5362" actId="478"/>
          <ac:spMkLst>
            <pc:docMk/>
            <pc:sldMk cId="1127047651" sldId="290"/>
            <ac:spMk id="9" creationId="{706DE332-DA5B-420E-AE87-37670EEC95BF}"/>
          </ac:spMkLst>
        </pc:spChg>
        <pc:spChg chg="add mod">
          <ac:chgData name="Michael Cividanes" userId="8502b6a17cde578e" providerId="LiveId" clId="{883F3511-C343-4528-9F55-18D84B7851CA}" dt="2019-04-14T23:40:26.412" v="6695" actId="1076"/>
          <ac:spMkLst>
            <pc:docMk/>
            <pc:sldMk cId="1127047651" sldId="290"/>
            <ac:spMk id="10" creationId="{43D17B64-0D73-404C-A01B-E702C33B9DEE}"/>
          </ac:spMkLst>
        </pc:spChg>
        <pc:spChg chg="mod">
          <ac:chgData name="Michael Cividanes" userId="8502b6a17cde578e" providerId="LiveId" clId="{883F3511-C343-4528-9F55-18D84B7851CA}" dt="2019-04-14T22:38:36.955" v="5234" actId="20577"/>
          <ac:spMkLst>
            <pc:docMk/>
            <pc:sldMk cId="1127047651" sldId="290"/>
            <ac:spMk id="13" creationId="{2ED421FD-EC55-4A0E-9BAC-ABE28E5242D2}"/>
          </ac:spMkLst>
        </pc:spChg>
        <pc:spChg chg="mod">
          <ac:chgData name="Michael Cividanes" userId="8502b6a17cde578e" providerId="LiveId" clId="{883F3511-C343-4528-9F55-18D84B7851CA}" dt="2019-04-14T22:38:49.327" v="5243" actId="1038"/>
          <ac:spMkLst>
            <pc:docMk/>
            <pc:sldMk cId="1127047651" sldId="290"/>
            <ac:spMk id="17" creationId="{D8581EF4-AF2F-466C-B918-33F977015697}"/>
          </ac:spMkLst>
        </pc:spChg>
        <pc:spChg chg="mod">
          <ac:chgData name="Michael Cividanes" userId="8502b6a17cde578e" providerId="LiveId" clId="{883F3511-C343-4528-9F55-18D84B7851CA}" dt="2019-04-14T22:38:54.512" v="5244" actId="20577"/>
          <ac:spMkLst>
            <pc:docMk/>
            <pc:sldMk cId="1127047651" sldId="290"/>
            <ac:spMk id="19" creationId="{98EABA1D-A284-4B15-B0EC-6406EB31A20A}"/>
          </ac:spMkLst>
        </pc:spChg>
        <pc:spChg chg="add">
          <ac:chgData name="Michael Cividanes" userId="8502b6a17cde578e" providerId="LiveId" clId="{883F3511-C343-4528-9F55-18D84B7851CA}" dt="2019-04-14T22:47:33.985" v="5374"/>
          <ac:spMkLst>
            <pc:docMk/>
            <pc:sldMk cId="1127047651" sldId="290"/>
            <ac:spMk id="22" creationId="{72D822D9-08E7-42D8-AB33-9C6ADD7F028F}"/>
          </ac:spMkLst>
        </pc:spChg>
        <pc:spChg chg="add del">
          <ac:chgData name="Michael Cividanes" userId="8502b6a17cde578e" providerId="LiveId" clId="{883F3511-C343-4528-9F55-18D84B7851CA}" dt="2019-04-14T23:47:49.718" v="6885" actId="478"/>
          <ac:spMkLst>
            <pc:docMk/>
            <pc:sldMk cId="1127047651" sldId="290"/>
            <ac:spMk id="25" creationId="{4AEBE23E-D541-4784-9A50-28AD5F85B43D}"/>
          </ac:spMkLst>
        </pc:spChg>
        <pc:spChg chg="add del">
          <ac:chgData name="Michael Cividanes" userId="8502b6a17cde578e" providerId="LiveId" clId="{883F3511-C343-4528-9F55-18D84B7851CA}" dt="2019-04-14T23:47:49.718" v="6885" actId="478"/>
          <ac:spMkLst>
            <pc:docMk/>
            <pc:sldMk cId="1127047651" sldId="290"/>
            <ac:spMk id="26" creationId="{1B8EBBAD-DD91-41E3-8D15-989F141D0A80}"/>
          </ac:spMkLst>
        </pc:spChg>
        <pc:spChg chg="add del">
          <ac:chgData name="Michael Cividanes" userId="8502b6a17cde578e" providerId="LiveId" clId="{883F3511-C343-4528-9F55-18D84B7851CA}" dt="2019-04-14T23:47:49.718" v="6885" actId="478"/>
          <ac:spMkLst>
            <pc:docMk/>
            <pc:sldMk cId="1127047651" sldId="290"/>
            <ac:spMk id="27" creationId="{01573455-DA72-40FD-A9D2-4FCBEB97ABFA}"/>
          </ac:spMkLst>
        </pc:spChg>
        <pc:spChg chg="add">
          <ac:chgData name="Michael Cividanes" userId="8502b6a17cde578e" providerId="LiveId" clId="{883F3511-C343-4528-9F55-18D84B7851CA}" dt="2019-04-14T23:47:57.178" v="6886"/>
          <ac:spMkLst>
            <pc:docMk/>
            <pc:sldMk cId="1127047651" sldId="290"/>
            <ac:spMk id="28" creationId="{3906AFF3-4166-43F0-81AC-91194D8E7F1D}"/>
          </ac:spMkLst>
        </pc:spChg>
        <pc:spChg chg="add">
          <ac:chgData name="Michael Cividanes" userId="8502b6a17cde578e" providerId="LiveId" clId="{883F3511-C343-4528-9F55-18D84B7851CA}" dt="2019-04-14T23:47:57.178" v="6886"/>
          <ac:spMkLst>
            <pc:docMk/>
            <pc:sldMk cId="1127047651" sldId="290"/>
            <ac:spMk id="29" creationId="{3F638E80-640C-4D2F-BA68-597905E4F308}"/>
          </ac:spMkLst>
        </pc:spChg>
      </pc:sldChg>
      <pc:sldChg chg="addSp delSp modSp add setBg">
        <pc:chgData name="Michael Cividanes" userId="8502b6a17cde578e" providerId="LiveId" clId="{883F3511-C343-4528-9F55-18D84B7851CA}" dt="2019-04-14T23:48:48.748" v="6893"/>
        <pc:sldMkLst>
          <pc:docMk/>
          <pc:sldMk cId="1081364322" sldId="291"/>
        </pc:sldMkLst>
        <pc:spChg chg="del">
          <ac:chgData name="Michael Cividanes" userId="8502b6a17cde578e" providerId="LiveId" clId="{883F3511-C343-4528-9F55-18D84B7851CA}" dt="2019-04-14T23:44:51.003" v="6833" actId="478"/>
          <ac:spMkLst>
            <pc:docMk/>
            <pc:sldMk cId="1081364322" sldId="291"/>
            <ac:spMk id="3" creationId="{58CD10CA-8A49-47EC-9A76-93064BD10337}"/>
          </ac:spMkLst>
        </pc:spChg>
        <pc:spChg chg="del">
          <ac:chgData name="Michael Cividanes" userId="8502b6a17cde578e" providerId="LiveId" clId="{883F3511-C343-4528-9F55-18D84B7851CA}" dt="2019-04-14T23:44:51.003" v="6833" actId="478"/>
          <ac:spMkLst>
            <pc:docMk/>
            <pc:sldMk cId="1081364322" sldId="291"/>
            <ac:spMk id="4" creationId="{1A3EDB7C-B79E-423E-A23A-A0CC2EB3EEC7}"/>
          </ac:spMkLst>
        </pc:spChg>
        <pc:spChg chg="del">
          <ac:chgData name="Michael Cividanes" userId="8502b6a17cde578e" providerId="LiveId" clId="{883F3511-C343-4528-9F55-18D84B7851CA}" dt="2019-04-14T23:44:51.003" v="6833" actId="478"/>
          <ac:spMkLst>
            <pc:docMk/>
            <pc:sldMk cId="1081364322" sldId="291"/>
            <ac:spMk id="5" creationId="{E4293D69-DE21-4E9D-BC01-60D20D3A1BFD}"/>
          </ac:spMkLst>
        </pc:spChg>
        <pc:spChg chg="mod">
          <ac:chgData name="Michael Cividanes" userId="8502b6a17cde578e" providerId="LiveId" clId="{883F3511-C343-4528-9F55-18D84B7851CA}" dt="2019-04-14T23:37:57.305" v="6605"/>
          <ac:spMkLst>
            <pc:docMk/>
            <pc:sldMk cId="1081364322" sldId="291"/>
            <ac:spMk id="6" creationId="{C433D11C-E14A-4492-9EF8-AFB578868325}"/>
          </ac:spMkLst>
        </pc:spChg>
        <pc:spChg chg="del">
          <ac:chgData name="Michael Cividanes" userId="8502b6a17cde578e" providerId="LiveId" clId="{883F3511-C343-4528-9F55-18D84B7851CA}" dt="2019-04-14T22:47:01.063" v="5361" actId="478"/>
          <ac:spMkLst>
            <pc:docMk/>
            <pc:sldMk cId="1081364322" sldId="291"/>
            <ac:spMk id="9" creationId="{706DE332-DA5B-420E-AE87-37670EEC95BF}"/>
          </ac:spMkLst>
        </pc:spChg>
        <pc:spChg chg="add mod">
          <ac:chgData name="Michael Cividanes" userId="8502b6a17cde578e" providerId="LiveId" clId="{883F3511-C343-4528-9F55-18D84B7851CA}" dt="2019-04-14T23:40:18.665" v="6683" actId="1076"/>
          <ac:spMkLst>
            <pc:docMk/>
            <pc:sldMk cId="1081364322" sldId="291"/>
            <ac:spMk id="10" creationId="{43F03F6A-CC5E-48EB-B61A-DB8ED3949319}"/>
          </ac:spMkLst>
        </pc:spChg>
        <pc:spChg chg="mod">
          <ac:chgData name="Michael Cividanes" userId="8502b6a17cde578e" providerId="LiveId" clId="{883F3511-C343-4528-9F55-18D84B7851CA}" dt="2019-04-14T22:39:09.594" v="5256" actId="20577"/>
          <ac:spMkLst>
            <pc:docMk/>
            <pc:sldMk cId="1081364322" sldId="291"/>
            <ac:spMk id="13" creationId="{2ED421FD-EC55-4A0E-9BAC-ABE28E5242D2}"/>
          </ac:spMkLst>
        </pc:spChg>
        <pc:spChg chg="mod">
          <ac:chgData name="Michael Cividanes" userId="8502b6a17cde578e" providerId="LiveId" clId="{883F3511-C343-4528-9F55-18D84B7851CA}" dt="2019-04-14T22:40:26.977" v="5275" actId="20577"/>
          <ac:spMkLst>
            <pc:docMk/>
            <pc:sldMk cId="1081364322" sldId="291"/>
            <ac:spMk id="19" creationId="{98EABA1D-A284-4B15-B0EC-6406EB31A20A}"/>
          </ac:spMkLst>
        </pc:spChg>
        <pc:spChg chg="mod">
          <ac:chgData name="Michael Cividanes" userId="8502b6a17cde578e" providerId="LiveId" clId="{883F3511-C343-4528-9F55-18D84B7851CA}" dt="2019-04-14T22:39:20.605" v="5258" actId="20577"/>
          <ac:spMkLst>
            <pc:docMk/>
            <pc:sldMk cId="1081364322" sldId="291"/>
            <ac:spMk id="21" creationId="{B29BF669-A8C0-436E-986E-2F6E83D2761B}"/>
          </ac:spMkLst>
        </pc:spChg>
        <pc:spChg chg="add">
          <ac:chgData name="Michael Cividanes" userId="8502b6a17cde578e" providerId="LiveId" clId="{883F3511-C343-4528-9F55-18D84B7851CA}" dt="2019-04-14T22:47:33.370" v="5373"/>
          <ac:spMkLst>
            <pc:docMk/>
            <pc:sldMk cId="1081364322" sldId="291"/>
            <ac:spMk id="22" creationId="{94903A40-C8F4-4FF5-94AF-C9132F0154A8}"/>
          </ac:spMkLst>
        </pc:spChg>
        <pc:spChg chg="add">
          <ac:chgData name="Michael Cividanes" userId="8502b6a17cde578e" providerId="LiveId" clId="{883F3511-C343-4528-9F55-18D84B7851CA}" dt="2019-04-14T23:47:06.239" v="6859"/>
          <ac:spMkLst>
            <pc:docMk/>
            <pc:sldMk cId="1081364322" sldId="291"/>
            <ac:spMk id="25" creationId="{E5E984F4-8632-4266-83D7-77450B9D5299}"/>
          </ac:spMkLst>
        </pc:spChg>
        <pc:spChg chg="add">
          <ac:chgData name="Michael Cividanes" userId="8502b6a17cde578e" providerId="LiveId" clId="{883F3511-C343-4528-9F55-18D84B7851CA}" dt="2019-04-14T23:47:06.239" v="6859"/>
          <ac:spMkLst>
            <pc:docMk/>
            <pc:sldMk cId="1081364322" sldId="291"/>
            <ac:spMk id="26" creationId="{CCEFD59A-0598-4830-AA4C-1F1755C15746}"/>
          </ac:spMkLst>
        </pc:spChg>
        <pc:spChg chg="add">
          <ac:chgData name="Michael Cividanes" userId="8502b6a17cde578e" providerId="LiveId" clId="{883F3511-C343-4528-9F55-18D84B7851CA}" dt="2019-04-14T23:47:06.239" v="6859"/>
          <ac:spMkLst>
            <pc:docMk/>
            <pc:sldMk cId="1081364322" sldId="291"/>
            <ac:spMk id="27" creationId="{443107BF-269E-41C1-9E4E-6450F9DD0FAF}"/>
          </ac:spMkLst>
        </pc:spChg>
        <pc:picChg chg="mod">
          <ac:chgData name="Michael Cividanes" userId="8502b6a17cde578e" providerId="LiveId" clId="{883F3511-C343-4528-9F55-18D84B7851CA}" dt="2019-04-14T22:39:58.102" v="5262" actId="1076"/>
          <ac:picMkLst>
            <pc:docMk/>
            <pc:sldMk cId="1081364322" sldId="291"/>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3240138917" sldId="292"/>
        </pc:sldMkLst>
        <pc:spChg chg="del">
          <ac:chgData name="Michael Cividanes" userId="8502b6a17cde578e" providerId="LiveId" clId="{883F3511-C343-4528-9F55-18D84B7851CA}" dt="2019-04-14T23:44:44.417" v="6832" actId="478"/>
          <ac:spMkLst>
            <pc:docMk/>
            <pc:sldMk cId="3240138917" sldId="292"/>
            <ac:spMk id="3" creationId="{58CD10CA-8A49-47EC-9A76-93064BD10337}"/>
          </ac:spMkLst>
        </pc:spChg>
        <pc:spChg chg="del">
          <ac:chgData name="Michael Cividanes" userId="8502b6a17cde578e" providerId="LiveId" clId="{883F3511-C343-4528-9F55-18D84B7851CA}" dt="2019-04-14T23:44:44.417" v="6832" actId="478"/>
          <ac:spMkLst>
            <pc:docMk/>
            <pc:sldMk cId="3240138917" sldId="292"/>
            <ac:spMk id="4" creationId="{1A3EDB7C-B79E-423E-A23A-A0CC2EB3EEC7}"/>
          </ac:spMkLst>
        </pc:spChg>
        <pc:spChg chg="del">
          <ac:chgData name="Michael Cividanes" userId="8502b6a17cde578e" providerId="LiveId" clId="{883F3511-C343-4528-9F55-18D84B7851CA}" dt="2019-04-14T23:44:44.417" v="6832" actId="478"/>
          <ac:spMkLst>
            <pc:docMk/>
            <pc:sldMk cId="3240138917" sldId="292"/>
            <ac:spMk id="5" creationId="{E4293D69-DE21-4E9D-BC01-60D20D3A1BFD}"/>
          </ac:spMkLst>
        </pc:spChg>
        <pc:spChg chg="mod">
          <ac:chgData name="Michael Cividanes" userId="8502b6a17cde578e" providerId="LiveId" clId="{883F3511-C343-4528-9F55-18D84B7851CA}" dt="2019-04-14T23:38:07.534" v="6606"/>
          <ac:spMkLst>
            <pc:docMk/>
            <pc:sldMk cId="3240138917" sldId="292"/>
            <ac:spMk id="6" creationId="{C433D11C-E14A-4492-9EF8-AFB578868325}"/>
          </ac:spMkLst>
        </pc:spChg>
        <pc:spChg chg="del">
          <ac:chgData name="Michael Cividanes" userId="8502b6a17cde578e" providerId="LiveId" clId="{883F3511-C343-4528-9F55-18D84B7851CA}" dt="2019-04-14T22:46:58.606" v="5360" actId="478"/>
          <ac:spMkLst>
            <pc:docMk/>
            <pc:sldMk cId="3240138917" sldId="292"/>
            <ac:spMk id="9" creationId="{706DE332-DA5B-420E-AE87-37670EEC95BF}"/>
          </ac:spMkLst>
        </pc:spChg>
        <pc:spChg chg="add mod">
          <ac:chgData name="Michael Cividanes" userId="8502b6a17cde578e" providerId="LiveId" clId="{883F3511-C343-4528-9F55-18D84B7851CA}" dt="2019-04-14T23:39:43.500" v="6671" actId="1076"/>
          <ac:spMkLst>
            <pc:docMk/>
            <pc:sldMk cId="3240138917" sldId="292"/>
            <ac:spMk id="10" creationId="{6812DC72-B883-4D18-849C-76D6E3A716DD}"/>
          </ac:spMkLst>
        </pc:spChg>
        <pc:spChg chg="mod">
          <ac:chgData name="Michael Cividanes" userId="8502b6a17cde578e" providerId="LiveId" clId="{883F3511-C343-4528-9F55-18D84B7851CA}" dt="2019-04-14T23:40:04.317" v="6672" actId="20577"/>
          <ac:spMkLst>
            <pc:docMk/>
            <pc:sldMk cId="3240138917" sldId="292"/>
            <ac:spMk id="13" creationId="{2ED421FD-EC55-4A0E-9BAC-ABE28E5242D2}"/>
          </ac:spMkLst>
        </pc:spChg>
        <pc:spChg chg="mod">
          <ac:chgData name="Michael Cividanes" userId="8502b6a17cde578e" providerId="LiveId" clId="{883F3511-C343-4528-9F55-18D84B7851CA}" dt="2019-04-14T22:40:41.957" v="5277" actId="20577"/>
          <ac:spMkLst>
            <pc:docMk/>
            <pc:sldMk cId="3240138917" sldId="292"/>
            <ac:spMk id="17" creationId="{D8581EF4-AF2F-466C-B918-33F977015697}"/>
          </ac:spMkLst>
        </pc:spChg>
        <pc:spChg chg="mod">
          <ac:chgData name="Michael Cividanes" userId="8502b6a17cde578e" providerId="LiveId" clId="{883F3511-C343-4528-9F55-18D84B7851CA}" dt="2019-04-14T22:40:45.532" v="5279" actId="20577"/>
          <ac:spMkLst>
            <pc:docMk/>
            <pc:sldMk cId="3240138917" sldId="292"/>
            <ac:spMk id="19" creationId="{98EABA1D-A284-4B15-B0EC-6406EB31A20A}"/>
          </ac:spMkLst>
        </pc:spChg>
        <pc:spChg chg="add">
          <ac:chgData name="Michael Cividanes" userId="8502b6a17cde578e" providerId="LiveId" clId="{883F3511-C343-4528-9F55-18D84B7851CA}" dt="2019-04-14T22:47:32.475" v="5372"/>
          <ac:spMkLst>
            <pc:docMk/>
            <pc:sldMk cId="3240138917" sldId="292"/>
            <ac:spMk id="22" creationId="{C5DFBB89-7EED-4488-8FDF-50617D43965E}"/>
          </ac:spMkLst>
        </pc:spChg>
        <pc:spChg chg="add">
          <ac:chgData name="Michael Cividanes" userId="8502b6a17cde578e" providerId="LiveId" clId="{883F3511-C343-4528-9F55-18D84B7851CA}" dt="2019-04-14T23:47:04.314" v="6858"/>
          <ac:spMkLst>
            <pc:docMk/>
            <pc:sldMk cId="3240138917" sldId="292"/>
            <ac:spMk id="25" creationId="{415EBA54-46CC-4F10-9FA2-F3CCB44656CB}"/>
          </ac:spMkLst>
        </pc:spChg>
        <pc:spChg chg="add">
          <ac:chgData name="Michael Cividanes" userId="8502b6a17cde578e" providerId="LiveId" clId="{883F3511-C343-4528-9F55-18D84B7851CA}" dt="2019-04-14T23:47:04.314" v="6858"/>
          <ac:spMkLst>
            <pc:docMk/>
            <pc:sldMk cId="3240138917" sldId="292"/>
            <ac:spMk id="26" creationId="{CC40AA75-B97F-4836-9FE8-66AE98D2A295}"/>
          </ac:spMkLst>
        </pc:spChg>
        <pc:spChg chg="add">
          <ac:chgData name="Michael Cividanes" userId="8502b6a17cde578e" providerId="LiveId" clId="{883F3511-C343-4528-9F55-18D84B7851CA}" dt="2019-04-14T23:47:04.314" v="6858"/>
          <ac:spMkLst>
            <pc:docMk/>
            <pc:sldMk cId="3240138917" sldId="292"/>
            <ac:spMk id="27" creationId="{563C95CC-84D0-4570-81B3-479F18445D73}"/>
          </ac:spMkLst>
        </pc:spChg>
      </pc:sldChg>
      <pc:sldChg chg="addSp delSp modSp add setBg">
        <pc:chgData name="Michael Cividanes" userId="8502b6a17cde578e" providerId="LiveId" clId="{883F3511-C343-4528-9F55-18D84B7851CA}" dt="2019-04-14T23:48:48.748" v="6893"/>
        <pc:sldMkLst>
          <pc:docMk/>
          <pc:sldMk cId="934738808" sldId="293"/>
        </pc:sldMkLst>
        <pc:spChg chg="del">
          <ac:chgData name="Michael Cividanes" userId="8502b6a17cde578e" providerId="LiveId" clId="{883F3511-C343-4528-9F55-18D84B7851CA}" dt="2019-04-14T23:44:36.860" v="6831" actId="478"/>
          <ac:spMkLst>
            <pc:docMk/>
            <pc:sldMk cId="934738808" sldId="293"/>
            <ac:spMk id="3" creationId="{58CD10CA-8A49-47EC-9A76-93064BD10337}"/>
          </ac:spMkLst>
        </pc:spChg>
        <pc:spChg chg="del">
          <ac:chgData name="Michael Cividanes" userId="8502b6a17cde578e" providerId="LiveId" clId="{883F3511-C343-4528-9F55-18D84B7851CA}" dt="2019-04-14T23:44:36.860" v="6831" actId="478"/>
          <ac:spMkLst>
            <pc:docMk/>
            <pc:sldMk cId="934738808" sldId="293"/>
            <ac:spMk id="4" creationId="{1A3EDB7C-B79E-423E-A23A-A0CC2EB3EEC7}"/>
          </ac:spMkLst>
        </pc:spChg>
        <pc:spChg chg="del">
          <ac:chgData name="Michael Cividanes" userId="8502b6a17cde578e" providerId="LiveId" clId="{883F3511-C343-4528-9F55-18D84B7851CA}" dt="2019-04-14T23:44:36.860" v="6831" actId="478"/>
          <ac:spMkLst>
            <pc:docMk/>
            <pc:sldMk cId="934738808" sldId="293"/>
            <ac:spMk id="5" creationId="{E4293D69-DE21-4E9D-BC01-60D20D3A1BFD}"/>
          </ac:spMkLst>
        </pc:spChg>
        <pc:spChg chg="mod">
          <ac:chgData name="Michael Cividanes" userId="8502b6a17cde578e" providerId="LiveId" clId="{883F3511-C343-4528-9F55-18D84B7851CA}" dt="2019-04-14T23:38:14.219" v="6607"/>
          <ac:spMkLst>
            <pc:docMk/>
            <pc:sldMk cId="934738808" sldId="293"/>
            <ac:spMk id="6" creationId="{C433D11C-E14A-4492-9EF8-AFB578868325}"/>
          </ac:spMkLst>
        </pc:spChg>
        <pc:spChg chg="del">
          <ac:chgData name="Michael Cividanes" userId="8502b6a17cde578e" providerId="LiveId" clId="{883F3511-C343-4528-9F55-18D84B7851CA}" dt="2019-04-14T22:46:56.080" v="5359" actId="478"/>
          <ac:spMkLst>
            <pc:docMk/>
            <pc:sldMk cId="934738808" sldId="293"/>
            <ac:spMk id="9" creationId="{706DE332-DA5B-420E-AE87-37670EEC95BF}"/>
          </ac:spMkLst>
        </pc:spChg>
        <pc:spChg chg="add mod">
          <ac:chgData name="Michael Cividanes" userId="8502b6a17cde578e" providerId="LiveId" clId="{883F3511-C343-4528-9F55-18D84B7851CA}" dt="2019-04-14T23:39:30.999" v="6653" actId="1076"/>
          <ac:spMkLst>
            <pc:docMk/>
            <pc:sldMk cId="934738808" sldId="293"/>
            <ac:spMk id="10" creationId="{EEEEAB7A-77F6-42AE-BC81-7C2E8A8E5F0F}"/>
          </ac:spMkLst>
        </pc:spChg>
        <pc:spChg chg="mod">
          <ac:chgData name="Michael Cividanes" userId="8502b6a17cde578e" providerId="LiveId" clId="{883F3511-C343-4528-9F55-18D84B7851CA}" dt="2019-04-14T22:41:00.207" v="5286" actId="20577"/>
          <ac:spMkLst>
            <pc:docMk/>
            <pc:sldMk cId="934738808" sldId="293"/>
            <ac:spMk id="13" creationId="{2ED421FD-EC55-4A0E-9BAC-ABE28E5242D2}"/>
          </ac:spMkLst>
        </pc:spChg>
        <pc:spChg chg="mod">
          <ac:chgData name="Michael Cividanes" userId="8502b6a17cde578e" providerId="LiveId" clId="{883F3511-C343-4528-9F55-18D84B7851CA}" dt="2019-04-14T22:41:05.102" v="5287" actId="20577"/>
          <ac:spMkLst>
            <pc:docMk/>
            <pc:sldMk cId="934738808" sldId="293"/>
            <ac:spMk id="17" creationId="{D8581EF4-AF2F-466C-B918-33F977015697}"/>
          </ac:spMkLst>
        </pc:spChg>
        <pc:spChg chg="mod">
          <ac:chgData name="Michael Cividanes" userId="8502b6a17cde578e" providerId="LiveId" clId="{883F3511-C343-4528-9F55-18D84B7851CA}" dt="2019-04-14T22:41:11.086" v="5288" actId="20577"/>
          <ac:spMkLst>
            <pc:docMk/>
            <pc:sldMk cId="934738808" sldId="293"/>
            <ac:spMk id="21" creationId="{B29BF669-A8C0-436E-986E-2F6E83D2761B}"/>
          </ac:spMkLst>
        </pc:spChg>
        <pc:spChg chg="add">
          <ac:chgData name="Michael Cividanes" userId="8502b6a17cde578e" providerId="LiveId" clId="{883F3511-C343-4528-9F55-18D84B7851CA}" dt="2019-04-14T22:47:31.068" v="5371"/>
          <ac:spMkLst>
            <pc:docMk/>
            <pc:sldMk cId="934738808" sldId="293"/>
            <ac:spMk id="22" creationId="{4B84D718-EBF0-4B20-B69E-A993B1B18BA9}"/>
          </ac:spMkLst>
        </pc:spChg>
        <pc:spChg chg="add">
          <ac:chgData name="Michael Cividanes" userId="8502b6a17cde578e" providerId="LiveId" clId="{883F3511-C343-4528-9F55-18D84B7851CA}" dt="2019-04-14T23:47:03.123" v="6857"/>
          <ac:spMkLst>
            <pc:docMk/>
            <pc:sldMk cId="934738808" sldId="293"/>
            <ac:spMk id="25" creationId="{1C5151C8-CA23-4611-8E8A-068D236A5331}"/>
          </ac:spMkLst>
        </pc:spChg>
        <pc:spChg chg="add">
          <ac:chgData name="Michael Cividanes" userId="8502b6a17cde578e" providerId="LiveId" clId="{883F3511-C343-4528-9F55-18D84B7851CA}" dt="2019-04-14T23:47:03.123" v="6857"/>
          <ac:spMkLst>
            <pc:docMk/>
            <pc:sldMk cId="934738808" sldId="293"/>
            <ac:spMk id="26" creationId="{32D39D81-9EC7-4416-9FC0-EB53CA91DC5F}"/>
          </ac:spMkLst>
        </pc:spChg>
        <pc:spChg chg="add">
          <ac:chgData name="Michael Cividanes" userId="8502b6a17cde578e" providerId="LiveId" clId="{883F3511-C343-4528-9F55-18D84B7851CA}" dt="2019-04-14T23:47:03.123" v="6857"/>
          <ac:spMkLst>
            <pc:docMk/>
            <pc:sldMk cId="934738808" sldId="293"/>
            <ac:spMk id="27" creationId="{115FB883-F503-4747-8FC5-83E5D1D85F4B}"/>
          </ac:spMkLst>
        </pc:spChg>
        <pc:picChg chg="mod modCrop">
          <ac:chgData name="Michael Cividanes" userId="8502b6a17cde578e" providerId="LiveId" clId="{883F3511-C343-4528-9F55-18D84B7851CA}" dt="2019-04-14T22:41:38.540" v="5292" actId="14100"/>
          <ac:picMkLst>
            <pc:docMk/>
            <pc:sldMk cId="934738808" sldId="293"/>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3903656351" sldId="294"/>
        </pc:sldMkLst>
        <pc:spChg chg="del">
          <ac:chgData name="Michael Cividanes" userId="8502b6a17cde578e" providerId="LiveId" clId="{883F3511-C343-4528-9F55-18D84B7851CA}" dt="2019-04-14T23:44:31.057" v="6830" actId="478"/>
          <ac:spMkLst>
            <pc:docMk/>
            <pc:sldMk cId="3903656351" sldId="294"/>
            <ac:spMk id="3" creationId="{58CD10CA-8A49-47EC-9A76-93064BD10337}"/>
          </ac:spMkLst>
        </pc:spChg>
        <pc:spChg chg="del">
          <ac:chgData name="Michael Cividanes" userId="8502b6a17cde578e" providerId="LiveId" clId="{883F3511-C343-4528-9F55-18D84B7851CA}" dt="2019-04-14T23:44:31.057" v="6830" actId="478"/>
          <ac:spMkLst>
            <pc:docMk/>
            <pc:sldMk cId="3903656351" sldId="294"/>
            <ac:spMk id="4" creationId="{1A3EDB7C-B79E-423E-A23A-A0CC2EB3EEC7}"/>
          </ac:spMkLst>
        </pc:spChg>
        <pc:spChg chg="del">
          <ac:chgData name="Michael Cividanes" userId="8502b6a17cde578e" providerId="LiveId" clId="{883F3511-C343-4528-9F55-18D84B7851CA}" dt="2019-04-14T23:44:31.057" v="6830" actId="478"/>
          <ac:spMkLst>
            <pc:docMk/>
            <pc:sldMk cId="3903656351" sldId="294"/>
            <ac:spMk id="5" creationId="{E4293D69-DE21-4E9D-BC01-60D20D3A1BFD}"/>
          </ac:spMkLst>
        </pc:spChg>
        <pc:spChg chg="mod">
          <ac:chgData name="Michael Cividanes" userId="8502b6a17cde578e" providerId="LiveId" clId="{883F3511-C343-4528-9F55-18D84B7851CA}" dt="2019-04-14T23:38:33.868" v="6608"/>
          <ac:spMkLst>
            <pc:docMk/>
            <pc:sldMk cId="3903656351" sldId="294"/>
            <ac:spMk id="6" creationId="{C433D11C-E14A-4492-9EF8-AFB578868325}"/>
          </ac:spMkLst>
        </pc:spChg>
        <pc:spChg chg="del mod">
          <ac:chgData name="Michael Cividanes" userId="8502b6a17cde578e" providerId="LiveId" clId="{883F3511-C343-4528-9F55-18D84B7851CA}" dt="2019-04-14T22:46:44.799" v="5357" actId="478"/>
          <ac:spMkLst>
            <pc:docMk/>
            <pc:sldMk cId="3903656351" sldId="294"/>
            <ac:spMk id="9" creationId="{706DE332-DA5B-420E-AE87-37670EEC95BF}"/>
          </ac:spMkLst>
        </pc:spChg>
        <pc:spChg chg="add mod">
          <ac:chgData name="Michael Cividanes" userId="8502b6a17cde578e" providerId="LiveId" clId="{883F3511-C343-4528-9F55-18D84B7851CA}" dt="2019-04-14T23:39:22.825" v="6639" actId="1076"/>
          <ac:spMkLst>
            <pc:docMk/>
            <pc:sldMk cId="3903656351" sldId="294"/>
            <ac:spMk id="10" creationId="{8848C242-C4E1-4D9D-833A-FDB9C0A3BC89}"/>
          </ac:spMkLst>
        </pc:spChg>
        <pc:spChg chg="mod">
          <ac:chgData name="Michael Cividanes" userId="8502b6a17cde578e" providerId="LiveId" clId="{883F3511-C343-4528-9F55-18D84B7851CA}" dt="2019-04-14T22:41:57.862" v="5302" actId="20577"/>
          <ac:spMkLst>
            <pc:docMk/>
            <pc:sldMk cId="3903656351" sldId="294"/>
            <ac:spMk id="13" creationId="{2ED421FD-EC55-4A0E-9BAC-ABE28E5242D2}"/>
          </ac:spMkLst>
        </pc:spChg>
        <pc:spChg chg="mod">
          <ac:chgData name="Michael Cividanes" userId="8502b6a17cde578e" providerId="LiveId" clId="{883F3511-C343-4528-9F55-18D84B7851CA}" dt="2019-04-14T22:42:03.124" v="5303" actId="20577"/>
          <ac:spMkLst>
            <pc:docMk/>
            <pc:sldMk cId="3903656351" sldId="294"/>
            <ac:spMk id="17" creationId="{D8581EF4-AF2F-466C-B918-33F977015697}"/>
          </ac:spMkLst>
        </pc:spChg>
        <pc:spChg chg="mod">
          <ac:chgData name="Michael Cividanes" userId="8502b6a17cde578e" providerId="LiveId" clId="{883F3511-C343-4528-9F55-18D84B7851CA}" dt="2019-04-14T22:42:09.115" v="5304" actId="20577"/>
          <ac:spMkLst>
            <pc:docMk/>
            <pc:sldMk cId="3903656351" sldId="294"/>
            <ac:spMk id="19" creationId="{98EABA1D-A284-4B15-B0EC-6406EB31A20A}"/>
          </ac:spMkLst>
        </pc:spChg>
        <pc:spChg chg="mod">
          <ac:chgData name="Michael Cividanes" userId="8502b6a17cde578e" providerId="LiveId" clId="{883F3511-C343-4528-9F55-18D84B7851CA}" dt="2019-04-14T22:42:11.030" v="5305" actId="20577"/>
          <ac:spMkLst>
            <pc:docMk/>
            <pc:sldMk cId="3903656351" sldId="294"/>
            <ac:spMk id="21" creationId="{B29BF669-A8C0-436E-986E-2F6E83D2761B}"/>
          </ac:spMkLst>
        </pc:spChg>
        <pc:spChg chg="add mod">
          <ac:chgData name="Michael Cividanes" userId="8502b6a17cde578e" providerId="LiveId" clId="{883F3511-C343-4528-9F55-18D84B7851CA}" dt="2019-04-14T22:46:51.658" v="5358" actId="1076"/>
          <ac:spMkLst>
            <pc:docMk/>
            <pc:sldMk cId="3903656351" sldId="294"/>
            <ac:spMk id="22" creationId="{CCA5AA16-02A6-4E06-9A2B-88D3BC867AAD}"/>
          </ac:spMkLst>
        </pc:spChg>
        <pc:spChg chg="add">
          <ac:chgData name="Michael Cividanes" userId="8502b6a17cde578e" providerId="LiveId" clId="{883F3511-C343-4528-9F55-18D84B7851CA}" dt="2019-04-14T23:46:52.069" v="6854"/>
          <ac:spMkLst>
            <pc:docMk/>
            <pc:sldMk cId="3903656351" sldId="294"/>
            <ac:spMk id="25" creationId="{A0C2C4AE-375E-4B51-BC9D-7DFED102CC15}"/>
          </ac:spMkLst>
        </pc:spChg>
        <pc:spChg chg="add">
          <ac:chgData name="Michael Cividanes" userId="8502b6a17cde578e" providerId="LiveId" clId="{883F3511-C343-4528-9F55-18D84B7851CA}" dt="2019-04-14T23:46:52.069" v="6854"/>
          <ac:spMkLst>
            <pc:docMk/>
            <pc:sldMk cId="3903656351" sldId="294"/>
            <ac:spMk id="26" creationId="{C02E7FCF-1EE2-45BC-AB7D-0C5FE5658E2D}"/>
          </ac:spMkLst>
        </pc:spChg>
        <pc:picChg chg="mod">
          <ac:chgData name="Michael Cividanes" userId="8502b6a17cde578e" providerId="LiveId" clId="{883F3511-C343-4528-9F55-18D84B7851CA}" dt="2019-04-14T22:42:21.484" v="5306" actId="14826"/>
          <ac:picMkLst>
            <pc:docMk/>
            <pc:sldMk cId="3903656351" sldId="294"/>
            <ac:picMk id="15" creationId="{AE6ED7AD-C424-4685-9EE6-66CF2128BBAB}"/>
          </ac:picMkLst>
        </pc:picChg>
      </pc:sldChg>
      <pc:sldChg chg="addSp delSp modSp add setBg">
        <pc:chgData name="Michael Cividanes" userId="8502b6a17cde578e" providerId="LiveId" clId="{883F3511-C343-4528-9F55-18D84B7851CA}" dt="2019-04-14T23:48:48.748" v="6893"/>
        <pc:sldMkLst>
          <pc:docMk/>
          <pc:sldMk cId="3446259923" sldId="295"/>
        </pc:sldMkLst>
        <pc:spChg chg="del">
          <ac:chgData name="Michael Cividanes" userId="8502b6a17cde578e" providerId="LiveId" clId="{883F3511-C343-4528-9F55-18D84B7851CA}" dt="2019-04-14T23:44:25.774" v="6829" actId="478"/>
          <ac:spMkLst>
            <pc:docMk/>
            <pc:sldMk cId="3446259923" sldId="295"/>
            <ac:spMk id="3" creationId="{58CD10CA-8A49-47EC-9A76-93064BD10337}"/>
          </ac:spMkLst>
        </pc:spChg>
        <pc:spChg chg="del">
          <ac:chgData name="Michael Cividanes" userId="8502b6a17cde578e" providerId="LiveId" clId="{883F3511-C343-4528-9F55-18D84B7851CA}" dt="2019-04-14T23:44:25.774" v="6829" actId="478"/>
          <ac:spMkLst>
            <pc:docMk/>
            <pc:sldMk cId="3446259923" sldId="295"/>
            <ac:spMk id="4" creationId="{1A3EDB7C-B79E-423E-A23A-A0CC2EB3EEC7}"/>
          </ac:spMkLst>
        </pc:spChg>
        <pc:spChg chg="del">
          <ac:chgData name="Michael Cividanes" userId="8502b6a17cde578e" providerId="LiveId" clId="{883F3511-C343-4528-9F55-18D84B7851CA}" dt="2019-04-14T23:44:25.774" v="6829" actId="478"/>
          <ac:spMkLst>
            <pc:docMk/>
            <pc:sldMk cId="3446259923" sldId="295"/>
            <ac:spMk id="5" creationId="{E4293D69-DE21-4E9D-BC01-60D20D3A1BFD}"/>
          </ac:spMkLst>
        </pc:spChg>
        <pc:spChg chg="mod">
          <ac:chgData name="Michael Cividanes" userId="8502b6a17cde578e" providerId="LiveId" clId="{883F3511-C343-4528-9F55-18D84B7851CA}" dt="2019-04-14T23:38:45.771" v="6609"/>
          <ac:spMkLst>
            <pc:docMk/>
            <pc:sldMk cId="3446259923" sldId="295"/>
            <ac:spMk id="6" creationId="{C433D11C-E14A-4492-9EF8-AFB578868325}"/>
          </ac:spMkLst>
        </pc:spChg>
        <pc:spChg chg="mod">
          <ac:chgData name="Michael Cividanes" userId="8502b6a17cde578e" providerId="LiveId" clId="{883F3511-C343-4528-9F55-18D84B7851CA}" dt="2019-04-14T22:46:34.457" v="5353" actId="108"/>
          <ac:spMkLst>
            <pc:docMk/>
            <pc:sldMk cId="3446259923" sldId="295"/>
            <ac:spMk id="9" creationId="{706DE332-DA5B-420E-AE87-37670EEC95BF}"/>
          </ac:spMkLst>
        </pc:spChg>
        <pc:spChg chg="add mod">
          <ac:chgData name="Michael Cividanes" userId="8502b6a17cde578e" providerId="LiveId" clId="{883F3511-C343-4528-9F55-18D84B7851CA}" dt="2019-04-14T23:39:15.365" v="6629" actId="1076"/>
          <ac:spMkLst>
            <pc:docMk/>
            <pc:sldMk cId="3446259923" sldId="295"/>
            <ac:spMk id="10" creationId="{8047B9C6-553F-4747-8168-1E649889B962}"/>
          </ac:spMkLst>
        </pc:spChg>
        <pc:spChg chg="mod">
          <ac:chgData name="Michael Cividanes" userId="8502b6a17cde578e" providerId="LiveId" clId="{883F3511-C343-4528-9F55-18D84B7851CA}" dt="2019-04-14T22:42:37.928" v="5339" actId="20577"/>
          <ac:spMkLst>
            <pc:docMk/>
            <pc:sldMk cId="3446259923" sldId="295"/>
            <ac:spMk id="13" creationId="{2ED421FD-EC55-4A0E-9BAC-ABE28E5242D2}"/>
          </ac:spMkLst>
        </pc:spChg>
        <pc:spChg chg="mod">
          <ac:chgData name="Michael Cividanes" userId="8502b6a17cde578e" providerId="LiveId" clId="{883F3511-C343-4528-9F55-18D84B7851CA}" dt="2019-04-14T22:42:41.383" v="5341" actId="20577"/>
          <ac:spMkLst>
            <pc:docMk/>
            <pc:sldMk cId="3446259923" sldId="295"/>
            <ac:spMk id="17" creationId="{D8581EF4-AF2F-466C-B918-33F977015697}"/>
          </ac:spMkLst>
        </pc:spChg>
        <pc:spChg chg="mod">
          <ac:chgData name="Michael Cividanes" userId="8502b6a17cde578e" providerId="LiveId" clId="{883F3511-C343-4528-9F55-18D84B7851CA}" dt="2019-04-14T22:42:44.287" v="5342" actId="20577"/>
          <ac:spMkLst>
            <pc:docMk/>
            <pc:sldMk cId="3446259923" sldId="295"/>
            <ac:spMk id="19" creationId="{98EABA1D-A284-4B15-B0EC-6406EB31A20A}"/>
          </ac:spMkLst>
        </pc:spChg>
        <pc:spChg chg="mod">
          <ac:chgData name="Michael Cividanes" userId="8502b6a17cde578e" providerId="LiveId" clId="{883F3511-C343-4528-9F55-18D84B7851CA}" dt="2019-04-14T22:42:47.647" v="5343" actId="20577"/>
          <ac:spMkLst>
            <pc:docMk/>
            <pc:sldMk cId="3446259923" sldId="295"/>
            <ac:spMk id="21" creationId="{B29BF669-A8C0-436E-986E-2F6E83D2761B}"/>
          </ac:spMkLst>
        </pc:spChg>
        <pc:spChg chg="add">
          <ac:chgData name="Michael Cividanes" userId="8502b6a17cde578e" providerId="LiveId" clId="{883F3511-C343-4528-9F55-18D84B7851CA}" dt="2019-04-14T23:45:31.535" v="6842"/>
          <ac:spMkLst>
            <pc:docMk/>
            <pc:sldMk cId="3446259923" sldId="295"/>
            <ac:spMk id="22" creationId="{EA3F33E7-FE85-4E14-B373-9CA0BE2BAE1D}"/>
          </ac:spMkLst>
        </pc:spChg>
        <pc:spChg chg="add">
          <ac:chgData name="Michael Cividanes" userId="8502b6a17cde578e" providerId="LiveId" clId="{883F3511-C343-4528-9F55-18D84B7851CA}" dt="2019-04-14T23:45:31.535" v="6842"/>
          <ac:spMkLst>
            <pc:docMk/>
            <pc:sldMk cId="3446259923" sldId="295"/>
            <ac:spMk id="25" creationId="{23E0C596-2047-476D-88D0-9D6E21A1E5B7}"/>
          </ac:spMkLst>
        </pc:spChg>
        <pc:spChg chg="add mod">
          <ac:chgData name="Michael Cividanes" userId="8502b6a17cde578e" providerId="LiveId" clId="{883F3511-C343-4528-9F55-18D84B7851CA}" dt="2019-04-14T23:45:45.750" v="6843" actId="339"/>
          <ac:spMkLst>
            <pc:docMk/>
            <pc:sldMk cId="3446259923" sldId="295"/>
            <ac:spMk id="26" creationId="{F22C0B8B-9A5B-44FA-86B0-E638E4176906}"/>
          </ac:spMkLst>
        </pc:spChg>
        <pc:picChg chg="mod">
          <ac:chgData name="Michael Cividanes" userId="8502b6a17cde578e" providerId="LiveId" clId="{883F3511-C343-4528-9F55-18D84B7851CA}" dt="2019-04-14T22:43:10.966" v="5346" actId="14100"/>
          <ac:picMkLst>
            <pc:docMk/>
            <pc:sldMk cId="3446259923" sldId="295"/>
            <ac:picMk id="15" creationId="{AE6ED7AD-C424-4685-9EE6-66CF2128BBAB}"/>
          </ac:picMkLst>
        </pc:picChg>
        <pc:picChg chg="add mod">
          <ac:chgData name="Michael Cividanes" userId="8502b6a17cde578e" providerId="LiveId" clId="{883F3511-C343-4528-9F55-18D84B7851CA}" dt="2019-04-14T23:46:57.245" v="6856" actId="571"/>
          <ac:picMkLst>
            <pc:docMk/>
            <pc:sldMk cId="3446259923" sldId="295"/>
            <ac:picMk id="27" creationId="{C861C1F3-90DA-46E9-8EB0-D73139FFD394}"/>
          </ac:picMkLst>
        </pc:picChg>
      </pc:sldChg>
      <pc:sldChg chg="addSp delSp modSp add setBg">
        <pc:chgData name="Michael Cividanes" userId="8502b6a17cde578e" providerId="LiveId" clId="{883F3511-C343-4528-9F55-18D84B7851CA}" dt="2019-04-14T23:48:48.748" v="6893"/>
        <pc:sldMkLst>
          <pc:docMk/>
          <pc:sldMk cId="3959350412" sldId="296"/>
        </pc:sldMkLst>
        <pc:spChg chg="del">
          <ac:chgData name="Michael Cividanes" userId="8502b6a17cde578e" providerId="LiveId" clId="{883F3511-C343-4528-9F55-18D84B7851CA}" dt="2019-04-14T23:44:10.246" v="6827" actId="478"/>
          <ac:spMkLst>
            <pc:docMk/>
            <pc:sldMk cId="3959350412" sldId="296"/>
            <ac:spMk id="3" creationId="{0CE04CBD-49ED-4D58-A63B-9547A57BAC4A}"/>
          </ac:spMkLst>
        </pc:spChg>
        <pc:spChg chg="del">
          <ac:chgData name="Michael Cividanes" userId="8502b6a17cde578e" providerId="LiveId" clId="{883F3511-C343-4528-9F55-18D84B7851CA}" dt="2019-04-14T23:44:10.246" v="6827" actId="478"/>
          <ac:spMkLst>
            <pc:docMk/>
            <pc:sldMk cId="3959350412" sldId="296"/>
            <ac:spMk id="4" creationId="{222935FA-9A61-432F-99F2-2FA60FA0D5BA}"/>
          </ac:spMkLst>
        </pc:spChg>
        <pc:spChg chg="del">
          <ac:chgData name="Michael Cividanes" userId="8502b6a17cde578e" providerId="LiveId" clId="{883F3511-C343-4528-9F55-18D84B7851CA}" dt="2019-04-14T23:44:10.246" v="6827" actId="478"/>
          <ac:spMkLst>
            <pc:docMk/>
            <pc:sldMk cId="3959350412" sldId="296"/>
            <ac:spMk id="5" creationId="{814C95F1-0E7B-444C-AD4A-0CE13F3C0999}"/>
          </ac:spMkLst>
        </pc:spChg>
        <pc:spChg chg="del mod">
          <ac:chgData name="Michael Cividanes" userId="8502b6a17cde578e" providerId="LiveId" clId="{883F3511-C343-4528-9F55-18D84B7851CA}" dt="2019-04-14T23:15:20.922" v="6109" actId="478"/>
          <ac:spMkLst>
            <pc:docMk/>
            <pc:sldMk cId="3959350412" sldId="296"/>
            <ac:spMk id="9" creationId="{CDC95063-FC63-43FA-9877-CA5D9C01F94B}"/>
          </ac:spMkLst>
        </pc:spChg>
        <pc:spChg chg="mod">
          <ac:chgData name="Michael Cividanes" userId="8502b6a17cde578e" providerId="LiveId" clId="{883F3511-C343-4528-9F55-18D84B7851CA}" dt="2019-04-14T23:30:09.101" v="6557" actId="20577"/>
          <ac:spMkLst>
            <pc:docMk/>
            <pc:sldMk cId="3959350412" sldId="296"/>
            <ac:spMk id="11" creationId="{7D9AE967-0196-4D62-84D2-21093CEF94DD}"/>
          </ac:spMkLst>
        </pc:spChg>
        <pc:spChg chg="mod">
          <ac:chgData name="Michael Cividanes" userId="8502b6a17cde578e" providerId="LiveId" clId="{883F3511-C343-4528-9F55-18D84B7851CA}" dt="2019-04-14T23:30:19.116" v="6558" actId="20577"/>
          <ac:spMkLst>
            <pc:docMk/>
            <pc:sldMk cId="3959350412" sldId="296"/>
            <ac:spMk id="16" creationId="{46E11036-DC9F-4ED3-A6CA-70C0B27DEC04}"/>
          </ac:spMkLst>
        </pc:spChg>
        <pc:spChg chg="mod">
          <ac:chgData name="Michael Cividanes" userId="8502b6a17cde578e" providerId="LiveId" clId="{883F3511-C343-4528-9F55-18D84B7851CA}" dt="2019-04-14T23:30:22.038" v="6559" actId="20577"/>
          <ac:spMkLst>
            <pc:docMk/>
            <pc:sldMk cId="3959350412" sldId="296"/>
            <ac:spMk id="18" creationId="{DD8EBD97-FEC3-49A9-A5B7-16A149E5DCBC}"/>
          </ac:spMkLst>
        </pc:spChg>
        <pc:spChg chg="mod">
          <ac:chgData name="Michael Cividanes" userId="8502b6a17cde578e" providerId="LiveId" clId="{883F3511-C343-4528-9F55-18D84B7851CA}" dt="2019-04-14T23:30:24.725" v="6560" actId="20577"/>
          <ac:spMkLst>
            <pc:docMk/>
            <pc:sldMk cId="3959350412" sldId="296"/>
            <ac:spMk id="22" creationId="{37FA5200-38ED-4B02-9BCF-43DE6C27E08F}"/>
          </ac:spMkLst>
        </pc:spChg>
        <pc:spChg chg="mod">
          <ac:chgData name="Michael Cividanes" userId="8502b6a17cde578e" providerId="LiveId" clId="{883F3511-C343-4528-9F55-18D84B7851CA}" dt="2019-04-14T23:30:29.571" v="6562" actId="20577"/>
          <ac:spMkLst>
            <pc:docMk/>
            <pc:sldMk cId="3959350412" sldId="296"/>
            <ac:spMk id="26" creationId="{5E83C6EC-48A3-4995-A363-5F4005D9B11C}"/>
          </ac:spMkLst>
        </pc:spChg>
        <pc:spChg chg="add mod">
          <ac:chgData name="Michael Cividanes" userId="8502b6a17cde578e" providerId="LiveId" clId="{883F3511-C343-4528-9F55-18D84B7851CA}" dt="2019-04-14T23:15:28.924" v="6111" actId="1076"/>
          <ac:spMkLst>
            <pc:docMk/>
            <pc:sldMk cId="3959350412" sldId="296"/>
            <ac:spMk id="29" creationId="{B0D1B1A6-FF58-4B26-A084-31A96E33419D}"/>
          </ac:spMkLst>
        </pc:spChg>
        <pc:spChg chg="add">
          <ac:chgData name="Michael Cividanes" userId="8502b6a17cde578e" providerId="LiveId" clId="{883F3511-C343-4528-9F55-18D84B7851CA}" dt="2019-04-14T23:16:40.544" v="6121"/>
          <ac:spMkLst>
            <pc:docMk/>
            <pc:sldMk cId="3959350412" sldId="296"/>
            <ac:spMk id="30" creationId="{D7D26D59-1773-4EC4-87F0-402A94F181E2}"/>
          </ac:spMkLst>
        </pc:spChg>
        <pc:spChg chg="add">
          <ac:chgData name="Michael Cividanes" userId="8502b6a17cde578e" providerId="LiveId" clId="{883F3511-C343-4528-9F55-18D84B7851CA}" dt="2019-04-14T23:45:28.556" v="6840"/>
          <ac:spMkLst>
            <pc:docMk/>
            <pc:sldMk cId="3959350412" sldId="296"/>
            <ac:spMk id="31" creationId="{64C9FA35-EDF1-4382-94CF-CFA17D3D19FF}"/>
          </ac:spMkLst>
        </pc:spChg>
        <pc:spChg chg="add">
          <ac:chgData name="Michael Cividanes" userId="8502b6a17cde578e" providerId="LiveId" clId="{883F3511-C343-4528-9F55-18D84B7851CA}" dt="2019-04-14T23:45:28.556" v="6840"/>
          <ac:spMkLst>
            <pc:docMk/>
            <pc:sldMk cId="3959350412" sldId="296"/>
            <ac:spMk id="32" creationId="{758AB474-4288-4CF9-A5F5-C10369793A49}"/>
          </ac:spMkLst>
        </pc:spChg>
        <pc:spChg chg="add">
          <ac:chgData name="Michael Cividanes" userId="8502b6a17cde578e" providerId="LiveId" clId="{883F3511-C343-4528-9F55-18D84B7851CA}" dt="2019-04-14T23:45:28.556" v="6840"/>
          <ac:spMkLst>
            <pc:docMk/>
            <pc:sldMk cId="3959350412" sldId="296"/>
            <ac:spMk id="33" creationId="{C4A89998-8BD9-4869-8FDC-811A24205B5A}"/>
          </ac:spMkLst>
        </pc:spChg>
        <pc:picChg chg="mod">
          <ac:chgData name="Michael Cividanes" userId="8502b6a17cde578e" providerId="LiveId" clId="{883F3511-C343-4528-9F55-18D84B7851CA}" dt="2019-04-14T23:29:48.403" v="6519" actId="1076"/>
          <ac:picMkLst>
            <pc:docMk/>
            <pc:sldMk cId="3959350412" sldId="296"/>
            <ac:picMk id="12" creationId="{58FAB7DF-CB23-469A-ACAB-A8D478A75BE9}"/>
          </ac:picMkLst>
        </pc:picChg>
      </pc:sldChg>
      <pc:sldChg chg="addSp delSp modSp add setBg">
        <pc:chgData name="Michael Cividanes" userId="8502b6a17cde578e" providerId="LiveId" clId="{883F3511-C343-4528-9F55-18D84B7851CA}" dt="2019-04-14T23:48:48.748" v="6893"/>
        <pc:sldMkLst>
          <pc:docMk/>
          <pc:sldMk cId="587459879" sldId="297"/>
        </pc:sldMkLst>
        <pc:spChg chg="del">
          <ac:chgData name="Michael Cividanes" userId="8502b6a17cde578e" providerId="LiveId" clId="{883F3511-C343-4528-9F55-18D84B7851CA}" dt="2019-04-14T23:44:05.713" v="6826" actId="478"/>
          <ac:spMkLst>
            <pc:docMk/>
            <pc:sldMk cId="587459879" sldId="297"/>
            <ac:spMk id="3" creationId="{0CE04CBD-49ED-4D58-A63B-9547A57BAC4A}"/>
          </ac:spMkLst>
        </pc:spChg>
        <pc:spChg chg="del">
          <ac:chgData name="Michael Cividanes" userId="8502b6a17cde578e" providerId="LiveId" clId="{883F3511-C343-4528-9F55-18D84B7851CA}" dt="2019-04-14T23:44:05.713" v="6826" actId="478"/>
          <ac:spMkLst>
            <pc:docMk/>
            <pc:sldMk cId="587459879" sldId="297"/>
            <ac:spMk id="4" creationId="{222935FA-9A61-432F-99F2-2FA60FA0D5BA}"/>
          </ac:spMkLst>
        </pc:spChg>
        <pc:spChg chg="del">
          <ac:chgData name="Michael Cividanes" userId="8502b6a17cde578e" providerId="LiveId" clId="{883F3511-C343-4528-9F55-18D84B7851CA}" dt="2019-04-14T23:44:05.713" v="6826" actId="478"/>
          <ac:spMkLst>
            <pc:docMk/>
            <pc:sldMk cId="587459879" sldId="297"/>
            <ac:spMk id="5" creationId="{814C95F1-0E7B-444C-AD4A-0CE13F3C0999}"/>
          </ac:spMkLst>
        </pc:spChg>
        <pc:spChg chg="del">
          <ac:chgData name="Michael Cividanes" userId="8502b6a17cde578e" providerId="LiveId" clId="{883F3511-C343-4528-9F55-18D84B7851CA}" dt="2019-04-14T23:15:31.863" v="6112" actId="478"/>
          <ac:spMkLst>
            <pc:docMk/>
            <pc:sldMk cId="587459879" sldId="297"/>
            <ac:spMk id="9" creationId="{CDC95063-FC63-43FA-9877-CA5D9C01F94B}"/>
          </ac:spMkLst>
        </pc:spChg>
        <pc:spChg chg="mod">
          <ac:chgData name="Michael Cividanes" userId="8502b6a17cde578e" providerId="LiveId" clId="{883F3511-C343-4528-9F55-18D84B7851CA}" dt="2019-04-14T23:28:13.315" v="6503" actId="20577"/>
          <ac:spMkLst>
            <pc:docMk/>
            <pc:sldMk cId="587459879" sldId="297"/>
            <ac:spMk id="11" creationId="{7D9AE967-0196-4D62-84D2-21093CEF94DD}"/>
          </ac:spMkLst>
        </pc:spChg>
        <pc:spChg chg="mod">
          <ac:chgData name="Michael Cividanes" userId="8502b6a17cde578e" providerId="LiveId" clId="{883F3511-C343-4528-9F55-18D84B7851CA}" dt="2019-04-14T23:28:40.032" v="6509" actId="20577"/>
          <ac:spMkLst>
            <pc:docMk/>
            <pc:sldMk cId="587459879" sldId="297"/>
            <ac:spMk id="14" creationId="{501596A6-E51C-4689-BE7D-5687E25990E8}"/>
          </ac:spMkLst>
        </pc:spChg>
        <pc:spChg chg="mod">
          <ac:chgData name="Michael Cividanes" userId="8502b6a17cde578e" providerId="LiveId" clId="{883F3511-C343-4528-9F55-18D84B7851CA}" dt="2019-04-14T23:28:44.094" v="6510" actId="20577"/>
          <ac:spMkLst>
            <pc:docMk/>
            <pc:sldMk cId="587459879" sldId="297"/>
            <ac:spMk id="18" creationId="{DD8EBD97-FEC3-49A9-A5B7-16A149E5DCBC}"/>
          </ac:spMkLst>
        </pc:spChg>
        <pc:spChg chg="mod">
          <ac:chgData name="Michael Cividanes" userId="8502b6a17cde578e" providerId="LiveId" clId="{883F3511-C343-4528-9F55-18D84B7851CA}" dt="2019-04-14T23:28:29.226" v="6506"/>
          <ac:spMkLst>
            <pc:docMk/>
            <pc:sldMk cId="587459879" sldId="297"/>
            <ac:spMk id="20" creationId="{C85CDB97-DA9E-4C11-9AB9-752842FC9E11}"/>
          </ac:spMkLst>
        </pc:spChg>
        <pc:spChg chg="mod">
          <ac:chgData name="Michael Cividanes" userId="8502b6a17cde578e" providerId="LiveId" clId="{883F3511-C343-4528-9F55-18D84B7851CA}" dt="2019-04-14T23:28:46.989" v="6511" actId="20577"/>
          <ac:spMkLst>
            <pc:docMk/>
            <pc:sldMk cId="587459879" sldId="297"/>
            <ac:spMk id="22" creationId="{37FA5200-38ED-4B02-9BCF-43DE6C27E08F}"/>
          </ac:spMkLst>
        </pc:spChg>
        <pc:spChg chg="mod">
          <ac:chgData name="Michael Cividanes" userId="8502b6a17cde578e" providerId="LiveId" clId="{883F3511-C343-4528-9F55-18D84B7851CA}" dt="2019-04-14T23:28:50.225" v="6512" actId="20577"/>
          <ac:spMkLst>
            <pc:docMk/>
            <pc:sldMk cId="587459879" sldId="297"/>
            <ac:spMk id="24" creationId="{47145B7F-009A-4E00-B456-5B700CFE930B}"/>
          </ac:spMkLst>
        </pc:spChg>
        <pc:spChg chg="mod">
          <ac:chgData name="Michael Cividanes" userId="8502b6a17cde578e" providerId="LiveId" clId="{883F3511-C343-4528-9F55-18D84B7851CA}" dt="2019-04-14T23:28:36.141" v="6508" actId="20577"/>
          <ac:spMkLst>
            <pc:docMk/>
            <pc:sldMk cId="587459879" sldId="297"/>
            <ac:spMk id="26" creationId="{5E83C6EC-48A3-4995-A363-5F4005D9B11C}"/>
          </ac:spMkLst>
        </pc:spChg>
        <pc:spChg chg="add mod">
          <ac:chgData name="Michael Cividanes" userId="8502b6a17cde578e" providerId="LiveId" clId="{883F3511-C343-4528-9F55-18D84B7851CA}" dt="2019-04-14T23:15:25.310" v="6110" actId="1076"/>
          <ac:spMkLst>
            <pc:docMk/>
            <pc:sldMk cId="587459879" sldId="297"/>
            <ac:spMk id="29" creationId="{52612E03-60AC-4ED0-94C1-21C67DC3FCA9}"/>
          </ac:spMkLst>
        </pc:spChg>
        <pc:spChg chg="add">
          <ac:chgData name="Michael Cividanes" userId="8502b6a17cde578e" providerId="LiveId" clId="{883F3511-C343-4528-9F55-18D84B7851CA}" dt="2019-04-14T23:16:41.870" v="6122"/>
          <ac:spMkLst>
            <pc:docMk/>
            <pc:sldMk cId="587459879" sldId="297"/>
            <ac:spMk id="30" creationId="{09772A25-E6EE-4946-8A2B-DDC96C51CFD3}"/>
          </ac:spMkLst>
        </pc:spChg>
        <pc:spChg chg="add">
          <ac:chgData name="Michael Cividanes" userId="8502b6a17cde578e" providerId="LiveId" clId="{883F3511-C343-4528-9F55-18D84B7851CA}" dt="2019-04-14T23:45:26.962" v="6839"/>
          <ac:spMkLst>
            <pc:docMk/>
            <pc:sldMk cId="587459879" sldId="297"/>
            <ac:spMk id="31" creationId="{326D3D0D-9069-4FDB-BC51-8743609D4A2C}"/>
          </ac:spMkLst>
        </pc:spChg>
        <pc:spChg chg="add">
          <ac:chgData name="Michael Cividanes" userId="8502b6a17cde578e" providerId="LiveId" clId="{883F3511-C343-4528-9F55-18D84B7851CA}" dt="2019-04-14T23:45:26.962" v="6839"/>
          <ac:spMkLst>
            <pc:docMk/>
            <pc:sldMk cId="587459879" sldId="297"/>
            <ac:spMk id="32" creationId="{86BC354A-EE3B-4431-A27B-AD2E9A94BACC}"/>
          </ac:spMkLst>
        </pc:spChg>
        <pc:spChg chg="add">
          <ac:chgData name="Michael Cividanes" userId="8502b6a17cde578e" providerId="LiveId" clId="{883F3511-C343-4528-9F55-18D84B7851CA}" dt="2019-04-14T23:45:26.962" v="6839"/>
          <ac:spMkLst>
            <pc:docMk/>
            <pc:sldMk cId="587459879" sldId="297"/>
            <ac:spMk id="33" creationId="{DA3A6A74-2E23-4A27-ADD0-BF60A94AFFAE}"/>
          </ac:spMkLst>
        </pc:spChg>
        <pc:picChg chg="mod">
          <ac:chgData name="Michael Cividanes" userId="8502b6a17cde578e" providerId="LiveId" clId="{883F3511-C343-4528-9F55-18D84B7851CA}" dt="2019-04-14T23:31:16.968" v="6568" actId="1076"/>
          <ac:picMkLst>
            <pc:docMk/>
            <pc:sldMk cId="587459879" sldId="297"/>
            <ac:picMk id="12" creationId="{58FAB7DF-CB23-469A-ACAB-A8D478A75BE9}"/>
          </ac:picMkLst>
        </pc:picChg>
      </pc:sldChg>
      <pc:sldChg chg="addSp delSp modSp add setBg">
        <pc:chgData name="Michael Cividanes" userId="8502b6a17cde578e" providerId="LiveId" clId="{883F3511-C343-4528-9F55-18D84B7851CA}" dt="2019-04-14T23:48:48.748" v="6893"/>
        <pc:sldMkLst>
          <pc:docMk/>
          <pc:sldMk cId="2146632903" sldId="298"/>
        </pc:sldMkLst>
        <pc:spChg chg="del">
          <ac:chgData name="Michael Cividanes" userId="8502b6a17cde578e" providerId="LiveId" clId="{883F3511-C343-4528-9F55-18D84B7851CA}" dt="2019-04-14T23:44:00.320" v="6825" actId="478"/>
          <ac:spMkLst>
            <pc:docMk/>
            <pc:sldMk cId="2146632903" sldId="298"/>
            <ac:spMk id="3" creationId="{0CE04CBD-49ED-4D58-A63B-9547A57BAC4A}"/>
          </ac:spMkLst>
        </pc:spChg>
        <pc:spChg chg="del">
          <ac:chgData name="Michael Cividanes" userId="8502b6a17cde578e" providerId="LiveId" clId="{883F3511-C343-4528-9F55-18D84B7851CA}" dt="2019-04-14T23:44:00.320" v="6825" actId="478"/>
          <ac:spMkLst>
            <pc:docMk/>
            <pc:sldMk cId="2146632903" sldId="298"/>
            <ac:spMk id="4" creationId="{222935FA-9A61-432F-99F2-2FA60FA0D5BA}"/>
          </ac:spMkLst>
        </pc:spChg>
        <pc:spChg chg="del">
          <ac:chgData name="Michael Cividanes" userId="8502b6a17cde578e" providerId="LiveId" clId="{883F3511-C343-4528-9F55-18D84B7851CA}" dt="2019-04-14T23:44:00.320" v="6825" actId="478"/>
          <ac:spMkLst>
            <pc:docMk/>
            <pc:sldMk cId="2146632903" sldId="298"/>
            <ac:spMk id="5" creationId="{814C95F1-0E7B-444C-AD4A-0CE13F3C0999}"/>
          </ac:spMkLst>
        </pc:spChg>
        <pc:spChg chg="del">
          <ac:chgData name="Michael Cividanes" userId="8502b6a17cde578e" providerId="LiveId" clId="{883F3511-C343-4528-9F55-18D84B7851CA}" dt="2019-04-14T23:15:34.763" v="6113" actId="478"/>
          <ac:spMkLst>
            <pc:docMk/>
            <pc:sldMk cId="2146632903" sldId="298"/>
            <ac:spMk id="9" creationId="{CDC95063-FC63-43FA-9877-CA5D9C01F94B}"/>
          </ac:spMkLst>
        </pc:spChg>
        <pc:spChg chg="mod">
          <ac:chgData name="Michael Cividanes" userId="8502b6a17cde578e" providerId="LiveId" clId="{883F3511-C343-4528-9F55-18D84B7851CA}" dt="2019-04-14T23:26:43.911" v="6443" actId="6549"/>
          <ac:spMkLst>
            <pc:docMk/>
            <pc:sldMk cId="2146632903" sldId="298"/>
            <ac:spMk id="11" creationId="{7D9AE967-0196-4D62-84D2-21093CEF94DD}"/>
          </ac:spMkLst>
        </pc:spChg>
        <pc:spChg chg="mod">
          <ac:chgData name="Michael Cividanes" userId="8502b6a17cde578e" providerId="LiveId" clId="{883F3511-C343-4528-9F55-18D84B7851CA}" dt="2019-04-14T23:26:51.606" v="6445" actId="20577"/>
          <ac:spMkLst>
            <pc:docMk/>
            <pc:sldMk cId="2146632903" sldId="298"/>
            <ac:spMk id="14" creationId="{501596A6-E51C-4689-BE7D-5687E25990E8}"/>
          </ac:spMkLst>
        </pc:spChg>
        <pc:spChg chg="mod">
          <ac:chgData name="Michael Cividanes" userId="8502b6a17cde578e" providerId="LiveId" clId="{883F3511-C343-4528-9F55-18D84B7851CA}" dt="2019-04-14T23:26:55.262" v="6447" actId="20577"/>
          <ac:spMkLst>
            <pc:docMk/>
            <pc:sldMk cId="2146632903" sldId="298"/>
            <ac:spMk id="16" creationId="{46E11036-DC9F-4ED3-A6CA-70C0B27DEC04}"/>
          </ac:spMkLst>
        </pc:spChg>
        <pc:spChg chg="mod">
          <ac:chgData name="Michael Cividanes" userId="8502b6a17cde578e" providerId="LiveId" clId="{883F3511-C343-4528-9F55-18D84B7851CA}" dt="2019-04-14T23:27:28.494" v="6487"/>
          <ac:spMkLst>
            <pc:docMk/>
            <pc:sldMk cId="2146632903" sldId="298"/>
            <ac:spMk id="20" creationId="{C85CDB97-DA9E-4C11-9AB9-752842FC9E11}"/>
          </ac:spMkLst>
        </pc:spChg>
        <pc:spChg chg="mod">
          <ac:chgData name="Michael Cividanes" userId="8502b6a17cde578e" providerId="LiveId" clId="{883F3511-C343-4528-9F55-18D84B7851CA}" dt="2019-04-14T23:26:58.700" v="6448" actId="20577"/>
          <ac:spMkLst>
            <pc:docMk/>
            <pc:sldMk cId="2146632903" sldId="298"/>
            <ac:spMk id="22" creationId="{37FA5200-38ED-4B02-9BCF-43DE6C27E08F}"/>
          </ac:spMkLst>
        </pc:spChg>
        <pc:spChg chg="mod">
          <ac:chgData name="Michael Cividanes" userId="8502b6a17cde578e" providerId="LiveId" clId="{883F3511-C343-4528-9F55-18D84B7851CA}" dt="2019-04-14T23:27:02.197" v="6449" actId="20577"/>
          <ac:spMkLst>
            <pc:docMk/>
            <pc:sldMk cId="2146632903" sldId="298"/>
            <ac:spMk id="24" creationId="{47145B7F-009A-4E00-B456-5B700CFE930B}"/>
          </ac:spMkLst>
        </pc:spChg>
        <pc:spChg chg="mod">
          <ac:chgData name="Michael Cividanes" userId="8502b6a17cde578e" providerId="LiveId" clId="{883F3511-C343-4528-9F55-18D84B7851CA}" dt="2019-04-14T23:27:07.387" v="6451" actId="20577"/>
          <ac:spMkLst>
            <pc:docMk/>
            <pc:sldMk cId="2146632903" sldId="298"/>
            <ac:spMk id="26" creationId="{5E83C6EC-48A3-4995-A363-5F4005D9B11C}"/>
          </ac:spMkLst>
        </pc:spChg>
        <pc:spChg chg="mod">
          <ac:chgData name="Michael Cividanes" userId="8502b6a17cde578e" providerId="LiveId" clId="{883F3511-C343-4528-9F55-18D84B7851CA}" dt="2019-04-14T23:27:12.948" v="6471" actId="1037"/>
          <ac:spMkLst>
            <pc:docMk/>
            <pc:sldMk cId="2146632903" sldId="298"/>
            <ac:spMk id="27" creationId="{9379878F-6523-4F1B-9696-4D8BCC22B4D9}"/>
          </ac:spMkLst>
        </pc:spChg>
        <pc:spChg chg="mod">
          <ac:chgData name="Michael Cividanes" userId="8502b6a17cde578e" providerId="LiveId" clId="{883F3511-C343-4528-9F55-18D84B7851CA}" dt="2019-04-14T23:27:16.976" v="6484" actId="20577"/>
          <ac:spMkLst>
            <pc:docMk/>
            <pc:sldMk cId="2146632903" sldId="298"/>
            <ac:spMk id="28" creationId="{A86D4FD3-6B1F-4F08-9AB3-FC9E8800AAFA}"/>
          </ac:spMkLst>
        </pc:spChg>
        <pc:spChg chg="add mod">
          <ac:chgData name="Michael Cividanes" userId="8502b6a17cde578e" providerId="LiveId" clId="{883F3511-C343-4528-9F55-18D84B7851CA}" dt="2019-04-14T23:12:11.790" v="6092" actId="1076"/>
          <ac:spMkLst>
            <pc:docMk/>
            <pc:sldMk cId="2146632903" sldId="298"/>
            <ac:spMk id="29" creationId="{CEB2FF25-F516-462C-8362-114A5356282A}"/>
          </ac:spMkLst>
        </pc:spChg>
        <pc:spChg chg="add">
          <ac:chgData name="Michael Cividanes" userId="8502b6a17cde578e" providerId="LiveId" clId="{883F3511-C343-4528-9F55-18D84B7851CA}" dt="2019-04-14T23:16:43.408" v="6123"/>
          <ac:spMkLst>
            <pc:docMk/>
            <pc:sldMk cId="2146632903" sldId="298"/>
            <ac:spMk id="30" creationId="{A02363DE-29BD-4DA0-B55D-429536A43557}"/>
          </ac:spMkLst>
        </pc:spChg>
        <pc:spChg chg="add">
          <ac:chgData name="Michael Cividanes" userId="8502b6a17cde578e" providerId="LiveId" clId="{883F3511-C343-4528-9F55-18D84B7851CA}" dt="2019-04-14T23:45:26.292" v="6838"/>
          <ac:spMkLst>
            <pc:docMk/>
            <pc:sldMk cId="2146632903" sldId="298"/>
            <ac:spMk id="31" creationId="{1FB860D0-A6D6-49AC-B437-9145CF936658}"/>
          </ac:spMkLst>
        </pc:spChg>
        <pc:spChg chg="add">
          <ac:chgData name="Michael Cividanes" userId="8502b6a17cde578e" providerId="LiveId" clId="{883F3511-C343-4528-9F55-18D84B7851CA}" dt="2019-04-14T23:45:26.292" v="6838"/>
          <ac:spMkLst>
            <pc:docMk/>
            <pc:sldMk cId="2146632903" sldId="298"/>
            <ac:spMk id="32" creationId="{15649657-BF8A-4BEC-87CE-DC9EB47BFAD6}"/>
          </ac:spMkLst>
        </pc:spChg>
        <pc:spChg chg="add">
          <ac:chgData name="Michael Cividanes" userId="8502b6a17cde578e" providerId="LiveId" clId="{883F3511-C343-4528-9F55-18D84B7851CA}" dt="2019-04-14T23:45:26.292" v="6838"/>
          <ac:spMkLst>
            <pc:docMk/>
            <pc:sldMk cId="2146632903" sldId="298"/>
            <ac:spMk id="33" creationId="{465A6A3C-D28D-4385-AFA0-14038B83884E}"/>
          </ac:spMkLst>
        </pc:spChg>
        <pc:picChg chg="mod">
          <ac:chgData name="Michael Cividanes" userId="8502b6a17cde578e" providerId="LiveId" clId="{883F3511-C343-4528-9F55-18D84B7851CA}" dt="2019-04-14T23:27:49.969" v="6490" actId="1076"/>
          <ac:picMkLst>
            <pc:docMk/>
            <pc:sldMk cId="2146632903" sldId="298"/>
            <ac:picMk id="12" creationId="{58FAB7DF-CB23-469A-ACAB-A8D478A75BE9}"/>
          </ac:picMkLst>
        </pc:picChg>
      </pc:sldChg>
      <pc:sldChg chg="addSp delSp modSp add setBg">
        <pc:chgData name="Michael Cividanes" userId="8502b6a17cde578e" providerId="LiveId" clId="{883F3511-C343-4528-9F55-18D84B7851CA}" dt="2019-04-14T23:48:48.748" v="6893"/>
        <pc:sldMkLst>
          <pc:docMk/>
          <pc:sldMk cId="3472864936" sldId="299"/>
        </pc:sldMkLst>
        <pc:spChg chg="del">
          <ac:chgData name="Michael Cividanes" userId="8502b6a17cde578e" providerId="LiveId" clId="{883F3511-C343-4528-9F55-18D84B7851CA}" dt="2019-04-14T23:43:55.006" v="6824" actId="478"/>
          <ac:spMkLst>
            <pc:docMk/>
            <pc:sldMk cId="3472864936" sldId="299"/>
            <ac:spMk id="3" creationId="{0CE04CBD-49ED-4D58-A63B-9547A57BAC4A}"/>
          </ac:spMkLst>
        </pc:spChg>
        <pc:spChg chg="del">
          <ac:chgData name="Michael Cividanes" userId="8502b6a17cde578e" providerId="LiveId" clId="{883F3511-C343-4528-9F55-18D84B7851CA}" dt="2019-04-14T23:43:55.006" v="6824" actId="478"/>
          <ac:spMkLst>
            <pc:docMk/>
            <pc:sldMk cId="3472864936" sldId="299"/>
            <ac:spMk id="4" creationId="{222935FA-9A61-432F-99F2-2FA60FA0D5BA}"/>
          </ac:spMkLst>
        </pc:spChg>
        <pc:spChg chg="del">
          <ac:chgData name="Michael Cividanes" userId="8502b6a17cde578e" providerId="LiveId" clId="{883F3511-C343-4528-9F55-18D84B7851CA}" dt="2019-04-14T23:43:55.006" v="6824" actId="478"/>
          <ac:spMkLst>
            <pc:docMk/>
            <pc:sldMk cId="3472864936" sldId="299"/>
            <ac:spMk id="5" creationId="{814C95F1-0E7B-444C-AD4A-0CE13F3C0999}"/>
          </ac:spMkLst>
        </pc:spChg>
        <pc:spChg chg="del mod">
          <ac:chgData name="Michael Cividanes" userId="8502b6a17cde578e" providerId="LiveId" clId="{883F3511-C343-4528-9F55-18D84B7851CA}" dt="2019-04-14T23:15:38.695" v="6115" actId="478"/>
          <ac:spMkLst>
            <pc:docMk/>
            <pc:sldMk cId="3472864936" sldId="299"/>
            <ac:spMk id="9" creationId="{CDC95063-FC63-43FA-9877-CA5D9C01F94B}"/>
          </ac:spMkLst>
        </pc:spChg>
        <pc:spChg chg="mod">
          <ac:chgData name="Michael Cividanes" userId="8502b6a17cde578e" providerId="LiveId" clId="{883F3511-C343-4528-9F55-18D84B7851CA}" dt="2019-04-14T23:22:59.706" v="6368" actId="20577"/>
          <ac:spMkLst>
            <pc:docMk/>
            <pc:sldMk cId="3472864936" sldId="299"/>
            <ac:spMk id="11" creationId="{7D9AE967-0196-4D62-84D2-21093CEF94DD}"/>
          </ac:spMkLst>
        </pc:spChg>
        <pc:spChg chg="mod">
          <ac:chgData name="Michael Cividanes" userId="8502b6a17cde578e" providerId="LiveId" clId="{883F3511-C343-4528-9F55-18D84B7851CA}" dt="2019-04-14T23:24:03.514" v="6375" actId="20577"/>
          <ac:spMkLst>
            <pc:docMk/>
            <pc:sldMk cId="3472864936" sldId="299"/>
            <ac:spMk id="14" creationId="{501596A6-E51C-4689-BE7D-5687E25990E8}"/>
          </ac:spMkLst>
        </pc:spChg>
        <pc:spChg chg="mod">
          <ac:chgData name="Michael Cividanes" userId="8502b6a17cde578e" providerId="LiveId" clId="{883F3511-C343-4528-9F55-18D84B7851CA}" dt="2019-04-14T23:24:08.070" v="6377" actId="15"/>
          <ac:spMkLst>
            <pc:docMk/>
            <pc:sldMk cId="3472864936" sldId="299"/>
            <ac:spMk id="16" creationId="{46E11036-DC9F-4ED3-A6CA-70C0B27DEC04}"/>
          </ac:spMkLst>
        </pc:spChg>
        <pc:spChg chg="mod">
          <ac:chgData name="Michael Cividanes" userId="8502b6a17cde578e" providerId="LiveId" clId="{883F3511-C343-4528-9F55-18D84B7851CA}" dt="2019-04-14T23:23:54.943" v="6373" actId="1035"/>
          <ac:spMkLst>
            <pc:docMk/>
            <pc:sldMk cId="3472864936" sldId="299"/>
            <ac:spMk id="20" creationId="{C85CDB97-DA9E-4C11-9AB9-752842FC9E11}"/>
          </ac:spMkLst>
        </pc:spChg>
        <pc:spChg chg="mod">
          <ac:chgData name="Michael Cividanes" userId="8502b6a17cde578e" providerId="LiveId" clId="{883F3511-C343-4528-9F55-18D84B7851CA}" dt="2019-04-14T23:24:16.037" v="6378" actId="20577"/>
          <ac:spMkLst>
            <pc:docMk/>
            <pc:sldMk cId="3472864936" sldId="299"/>
            <ac:spMk id="22" creationId="{37FA5200-38ED-4B02-9BCF-43DE6C27E08F}"/>
          </ac:spMkLst>
        </pc:spChg>
        <pc:spChg chg="mod">
          <ac:chgData name="Michael Cividanes" userId="8502b6a17cde578e" providerId="LiveId" clId="{883F3511-C343-4528-9F55-18D84B7851CA}" dt="2019-04-14T23:24:32.955" v="6394" actId="1038"/>
          <ac:spMkLst>
            <pc:docMk/>
            <pc:sldMk cId="3472864936" sldId="299"/>
            <ac:spMk id="27" creationId="{9379878F-6523-4F1B-9696-4D8BCC22B4D9}"/>
          </ac:spMkLst>
        </pc:spChg>
        <pc:spChg chg="mod">
          <ac:chgData name="Michael Cividanes" userId="8502b6a17cde578e" providerId="LiveId" clId="{883F3511-C343-4528-9F55-18D84B7851CA}" dt="2019-04-14T23:24:37.041" v="6407" actId="20577"/>
          <ac:spMkLst>
            <pc:docMk/>
            <pc:sldMk cId="3472864936" sldId="299"/>
            <ac:spMk id="28" creationId="{A86D4FD3-6B1F-4F08-9AB3-FC9E8800AAFA}"/>
          </ac:spMkLst>
        </pc:spChg>
        <pc:spChg chg="add mod">
          <ac:chgData name="Michael Cividanes" userId="8502b6a17cde578e" providerId="LiveId" clId="{883F3511-C343-4528-9F55-18D84B7851CA}" dt="2019-04-14T23:12:02.787" v="6084" actId="1076"/>
          <ac:spMkLst>
            <pc:docMk/>
            <pc:sldMk cId="3472864936" sldId="299"/>
            <ac:spMk id="29" creationId="{08339BEF-27E4-4B7D-8844-881C2D433C80}"/>
          </ac:spMkLst>
        </pc:spChg>
        <pc:spChg chg="add">
          <ac:chgData name="Michael Cividanes" userId="8502b6a17cde578e" providerId="LiveId" clId="{883F3511-C343-4528-9F55-18D84B7851CA}" dt="2019-04-14T23:16:44.269" v="6124"/>
          <ac:spMkLst>
            <pc:docMk/>
            <pc:sldMk cId="3472864936" sldId="299"/>
            <ac:spMk id="30" creationId="{6E34AB50-60D0-4CF8-9F7C-6DFF3813A012}"/>
          </ac:spMkLst>
        </pc:spChg>
        <pc:spChg chg="add">
          <ac:chgData name="Michael Cividanes" userId="8502b6a17cde578e" providerId="LiveId" clId="{883F3511-C343-4528-9F55-18D84B7851CA}" dt="2019-04-14T23:45:25.820" v="6837"/>
          <ac:spMkLst>
            <pc:docMk/>
            <pc:sldMk cId="3472864936" sldId="299"/>
            <ac:spMk id="31" creationId="{230FC282-4B9C-4047-9FA1-7D501B2B724B}"/>
          </ac:spMkLst>
        </pc:spChg>
        <pc:spChg chg="add">
          <ac:chgData name="Michael Cividanes" userId="8502b6a17cde578e" providerId="LiveId" clId="{883F3511-C343-4528-9F55-18D84B7851CA}" dt="2019-04-14T23:45:25.820" v="6837"/>
          <ac:spMkLst>
            <pc:docMk/>
            <pc:sldMk cId="3472864936" sldId="299"/>
            <ac:spMk id="32" creationId="{598D32DE-AEDB-4983-8BBB-A6A9A27B2966}"/>
          </ac:spMkLst>
        </pc:spChg>
        <pc:spChg chg="add">
          <ac:chgData name="Michael Cividanes" userId="8502b6a17cde578e" providerId="LiveId" clId="{883F3511-C343-4528-9F55-18D84B7851CA}" dt="2019-04-14T23:45:25.820" v="6837"/>
          <ac:spMkLst>
            <pc:docMk/>
            <pc:sldMk cId="3472864936" sldId="299"/>
            <ac:spMk id="33" creationId="{476CE378-2711-4B98-9862-774AD54A6F4A}"/>
          </ac:spMkLst>
        </pc:spChg>
        <pc:picChg chg="mod">
          <ac:chgData name="Michael Cividanes" userId="8502b6a17cde578e" providerId="LiveId" clId="{883F3511-C343-4528-9F55-18D84B7851CA}" dt="2019-04-14T23:25:08.993" v="6410" actId="1076"/>
          <ac:picMkLst>
            <pc:docMk/>
            <pc:sldMk cId="3472864936" sldId="299"/>
            <ac:picMk id="12" creationId="{58FAB7DF-CB23-469A-ACAB-A8D478A75BE9}"/>
          </ac:picMkLst>
        </pc:picChg>
      </pc:sldChg>
      <pc:sldChg chg="addSp delSp modSp add setBg">
        <pc:chgData name="Michael Cividanes" userId="8502b6a17cde578e" providerId="LiveId" clId="{883F3511-C343-4528-9F55-18D84B7851CA}" dt="2019-04-14T23:48:48.748" v="6893"/>
        <pc:sldMkLst>
          <pc:docMk/>
          <pc:sldMk cId="3892163282" sldId="300"/>
        </pc:sldMkLst>
        <pc:spChg chg="del">
          <ac:chgData name="Michael Cividanes" userId="8502b6a17cde578e" providerId="LiveId" clId="{883F3511-C343-4528-9F55-18D84B7851CA}" dt="2019-04-14T23:43:50.725" v="6823" actId="478"/>
          <ac:spMkLst>
            <pc:docMk/>
            <pc:sldMk cId="3892163282" sldId="300"/>
            <ac:spMk id="3" creationId="{0CE04CBD-49ED-4D58-A63B-9547A57BAC4A}"/>
          </ac:spMkLst>
        </pc:spChg>
        <pc:spChg chg="del">
          <ac:chgData name="Michael Cividanes" userId="8502b6a17cde578e" providerId="LiveId" clId="{883F3511-C343-4528-9F55-18D84B7851CA}" dt="2019-04-14T23:43:50.725" v="6823" actId="478"/>
          <ac:spMkLst>
            <pc:docMk/>
            <pc:sldMk cId="3892163282" sldId="300"/>
            <ac:spMk id="4" creationId="{222935FA-9A61-432F-99F2-2FA60FA0D5BA}"/>
          </ac:spMkLst>
        </pc:spChg>
        <pc:spChg chg="del">
          <ac:chgData name="Michael Cividanes" userId="8502b6a17cde578e" providerId="LiveId" clId="{883F3511-C343-4528-9F55-18D84B7851CA}" dt="2019-04-14T23:43:50.725" v="6823" actId="478"/>
          <ac:spMkLst>
            <pc:docMk/>
            <pc:sldMk cId="3892163282" sldId="300"/>
            <ac:spMk id="5" creationId="{814C95F1-0E7B-444C-AD4A-0CE13F3C0999}"/>
          </ac:spMkLst>
        </pc:spChg>
        <pc:spChg chg="del">
          <ac:chgData name="Michael Cividanes" userId="8502b6a17cde578e" providerId="LiveId" clId="{883F3511-C343-4528-9F55-18D84B7851CA}" dt="2019-04-14T23:15:42.820" v="6116" actId="478"/>
          <ac:spMkLst>
            <pc:docMk/>
            <pc:sldMk cId="3892163282" sldId="300"/>
            <ac:spMk id="9" creationId="{CDC95063-FC63-43FA-9877-CA5D9C01F94B}"/>
          </ac:spMkLst>
        </pc:spChg>
        <pc:spChg chg="mod">
          <ac:chgData name="Michael Cividanes" userId="8502b6a17cde578e" providerId="LiveId" clId="{883F3511-C343-4528-9F55-18D84B7851CA}" dt="2019-04-14T23:20:40.350" v="6292" actId="20577"/>
          <ac:spMkLst>
            <pc:docMk/>
            <pc:sldMk cId="3892163282" sldId="300"/>
            <ac:spMk id="11" creationId="{7D9AE967-0196-4D62-84D2-21093CEF94DD}"/>
          </ac:spMkLst>
        </pc:spChg>
        <pc:spChg chg="mod">
          <ac:chgData name="Michael Cividanes" userId="8502b6a17cde578e" providerId="LiveId" clId="{883F3511-C343-4528-9F55-18D84B7851CA}" dt="2019-04-14T23:20:45.952" v="6293" actId="20577"/>
          <ac:spMkLst>
            <pc:docMk/>
            <pc:sldMk cId="3892163282" sldId="300"/>
            <ac:spMk id="14" creationId="{501596A6-E51C-4689-BE7D-5687E25990E8}"/>
          </ac:spMkLst>
        </pc:spChg>
        <pc:spChg chg="mod">
          <ac:chgData name="Michael Cividanes" userId="8502b6a17cde578e" providerId="LiveId" clId="{883F3511-C343-4528-9F55-18D84B7851CA}" dt="2019-04-14T23:20:50.604" v="6295" actId="20577"/>
          <ac:spMkLst>
            <pc:docMk/>
            <pc:sldMk cId="3892163282" sldId="300"/>
            <ac:spMk id="16" creationId="{46E11036-DC9F-4ED3-A6CA-70C0B27DEC04}"/>
          </ac:spMkLst>
        </pc:spChg>
        <pc:spChg chg="mod">
          <ac:chgData name="Michael Cividanes" userId="8502b6a17cde578e" providerId="LiveId" clId="{883F3511-C343-4528-9F55-18D84B7851CA}" dt="2019-04-14T23:20:56.664" v="6296" actId="20577"/>
          <ac:spMkLst>
            <pc:docMk/>
            <pc:sldMk cId="3892163282" sldId="300"/>
            <ac:spMk id="18" creationId="{DD8EBD97-FEC3-49A9-A5B7-16A149E5DCBC}"/>
          </ac:spMkLst>
        </pc:spChg>
        <pc:spChg chg="mod">
          <ac:chgData name="Michael Cividanes" userId="8502b6a17cde578e" providerId="LiveId" clId="{883F3511-C343-4528-9F55-18D84B7851CA}" dt="2019-04-14T23:21:38.433" v="6330" actId="1035"/>
          <ac:spMkLst>
            <pc:docMk/>
            <pc:sldMk cId="3892163282" sldId="300"/>
            <ac:spMk id="20" creationId="{C85CDB97-DA9E-4C11-9AB9-752842FC9E11}"/>
          </ac:spMkLst>
        </pc:spChg>
        <pc:spChg chg="mod">
          <ac:chgData name="Michael Cividanes" userId="8502b6a17cde578e" providerId="LiveId" clId="{883F3511-C343-4528-9F55-18D84B7851CA}" dt="2019-04-14T23:21:00.528" v="6297" actId="20577"/>
          <ac:spMkLst>
            <pc:docMk/>
            <pc:sldMk cId="3892163282" sldId="300"/>
            <ac:spMk id="24" creationId="{47145B7F-009A-4E00-B456-5B700CFE930B}"/>
          </ac:spMkLst>
        </pc:spChg>
        <pc:spChg chg="mod">
          <ac:chgData name="Michael Cividanes" userId="8502b6a17cde578e" providerId="LiveId" clId="{883F3511-C343-4528-9F55-18D84B7851CA}" dt="2019-04-14T23:21:03.601" v="6299" actId="20577"/>
          <ac:spMkLst>
            <pc:docMk/>
            <pc:sldMk cId="3892163282" sldId="300"/>
            <ac:spMk id="26" creationId="{5E83C6EC-48A3-4995-A363-5F4005D9B11C}"/>
          </ac:spMkLst>
        </pc:spChg>
        <pc:spChg chg="mod">
          <ac:chgData name="Michael Cividanes" userId="8502b6a17cde578e" providerId="LiveId" clId="{883F3511-C343-4528-9F55-18D84B7851CA}" dt="2019-04-14T23:21:12.219" v="6324" actId="1038"/>
          <ac:spMkLst>
            <pc:docMk/>
            <pc:sldMk cId="3892163282" sldId="300"/>
            <ac:spMk id="27" creationId="{9379878F-6523-4F1B-9696-4D8BCC22B4D9}"/>
          </ac:spMkLst>
        </pc:spChg>
        <pc:spChg chg="mod">
          <ac:chgData name="Michael Cividanes" userId="8502b6a17cde578e" providerId="LiveId" clId="{883F3511-C343-4528-9F55-18D84B7851CA}" dt="2019-04-14T23:21:12.219" v="6324" actId="1038"/>
          <ac:spMkLst>
            <pc:docMk/>
            <pc:sldMk cId="3892163282" sldId="300"/>
            <ac:spMk id="28" creationId="{A86D4FD3-6B1F-4F08-9AB3-FC9E8800AAFA}"/>
          </ac:spMkLst>
        </pc:spChg>
        <pc:spChg chg="add mod">
          <ac:chgData name="Michael Cividanes" userId="8502b6a17cde578e" providerId="LiveId" clId="{883F3511-C343-4528-9F55-18D84B7851CA}" dt="2019-04-14T23:11:55.478" v="6078" actId="1076"/>
          <ac:spMkLst>
            <pc:docMk/>
            <pc:sldMk cId="3892163282" sldId="300"/>
            <ac:spMk id="29" creationId="{2BF48018-357D-4935-9F24-2F3DD96C8600}"/>
          </ac:spMkLst>
        </pc:spChg>
        <pc:spChg chg="add">
          <ac:chgData name="Michael Cividanes" userId="8502b6a17cde578e" providerId="LiveId" clId="{883F3511-C343-4528-9F55-18D84B7851CA}" dt="2019-04-14T23:16:46.402" v="6125"/>
          <ac:spMkLst>
            <pc:docMk/>
            <pc:sldMk cId="3892163282" sldId="300"/>
            <ac:spMk id="30" creationId="{0510FC45-EA8C-4752-91DB-41313E289A61}"/>
          </ac:spMkLst>
        </pc:spChg>
        <pc:spChg chg="add">
          <ac:chgData name="Michael Cividanes" userId="8502b6a17cde578e" providerId="LiveId" clId="{883F3511-C343-4528-9F55-18D84B7851CA}" dt="2019-04-14T23:45:25.066" v="6836"/>
          <ac:spMkLst>
            <pc:docMk/>
            <pc:sldMk cId="3892163282" sldId="300"/>
            <ac:spMk id="31" creationId="{F13AD5B7-B958-4BF9-A972-ECC5B64274D2}"/>
          </ac:spMkLst>
        </pc:spChg>
        <pc:spChg chg="add">
          <ac:chgData name="Michael Cividanes" userId="8502b6a17cde578e" providerId="LiveId" clId="{883F3511-C343-4528-9F55-18D84B7851CA}" dt="2019-04-14T23:45:25.066" v="6836"/>
          <ac:spMkLst>
            <pc:docMk/>
            <pc:sldMk cId="3892163282" sldId="300"/>
            <ac:spMk id="32" creationId="{EDFB7D3F-AB22-411F-AC16-3AC5F3F9D640}"/>
          </ac:spMkLst>
        </pc:spChg>
        <pc:spChg chg="add">
          <ac:chgData name="Michael Cividanes" userId="8502b6a17cde578e" providerId="LiveId" clId="{883F3511-C343-4528-9F55-18D84B7851CA}" dt="2019-04-14T23:45:25.066" v="6836"/>
          <ac:spMkLst>
            <pc:docMk/>
            <pc:sldMk cId="3892163282" sldId="300"/>
            <ac:spMk id="33" creationId="{6AAD84C4-E6F8-49F5-A1B5-6C36EBBA8179}"/>
          </ac:spMkLst>
        </pc:spChg>
        <pc:picChg chg="mod">
          <ac:chgData name="Michael Cividanes" userId="8502b6a17cde578e" providerId="LiveId" clId="{883F3511-C343-4528-9F55-18D84B7851CA}" dt="2019-04-14T23:22:11.640" v="6333" actId="1076"/>
          <ac:picMkLst>
            <pc:docMk/>
            <pc:sldMk cId="3892163282" sldId="300"/>
            <ac:picMk id="12" creationId="{58FAB7DF-CB23-469A-ACAB-A8D478A75BE9}"/>
          </ac:picMkLst>
        </pc:picChg>
      </pc:sldChg>
      <pc:sldChg chg="addSp delSp modSp add setBg">
        <pc:chgData name="Michael Cividanes" userId="8502b6a17cde578e" providerId="LiveId" clId="{883F3511-C343-4528-9F55-18D84B7851CA}" dt="2019-04-14T23:53:38.761" v="6914" actId="20577"/>
        <pc:sldMkLst>
          <pc:docMk/>
          <pc:sldMk cId="3331503885" sldId="301"/>
        </pc:sldMkLst>
        <pc:spChg chg="del">
          <ac:chgData name="Michael Cividanes" userId="8502b6a17cde578e" providerId="LiveId" clId="{883F3511-C343-4528-9F55-18D84B7851CA}" dt="2019-04-14T23:43:46.132" v="6822" actId="478"/>
          <ac:spMkLst>
            <pc:docMk/>
            <pc:sldMk cId="3331503885" sldId="301"/>
            <ac:spMk id="3" creationId="{0CE04CBD-49ED-4D58-A63B-9547A57BAC4A}"/>
          </ac:spMkLst>
        </pc:spChg>
        <pc:spChg chg="del">
          <ac:chgData name="Michael Cividanes" userId="8502b6a17cde578e" providerId="LiveId" clId="{883F3511-C343-4528-9F55-18D84B7851CA}" dt="2019-04-14T23:43:46.132" v="6822" actId="478"/>
          <ac:spMkLst>
            <pc:docMk/>
            <pc:sldMk cId="3331503885" sldId="301"/>
            <ac:spMk id="4" creationId="{222935FA-9A61-432F-99F2-2FA60FA0D5BA}"/>
          </ac:spMkLst>
        </pc:spChg>
        <pc:spChg chg="del">
          <ac:chgData name="Michael Cividanes" userId="8502b6a17cde578e" providerId="LiveId" clId="{883F3511-C343-4528-9F55-18D84B7851CA}" dt="2019-04-14T23:43:46.132" v="6822" actId="478"/>
          <ac:spMkLst>
            <pc:docMk/>
            <pc:sldMk cId="3331503885" sldId="301"/>
            <ac:spMk id="5" creationId="{814C95F1-0E7B-444C-AD4A-0CE13F3C0999}"/>
          </ac:spMkLst>
        </pc:spChg>
        <pc:spChg chg="del">
          <ac:chgData name="Michael Cividanes" userId="8502b6a17cde578e" providerId="LiveId" clId="{883F3511-C343-4528-9F55-18D84B7851CA}" dt="2019-04-14T23:15:45.717" v="6117" actId="478"/>
          <ac:spMkLst>
            <pc:docMk/>
            <pc:sldMk cId="3331503885" sldId="301"/>
            <ac:spMk id="9" creationId="{CDC95063-FC63-43FA-9877-CA5D9C01F94B}"/>
          </ac:spMkLst>
        </pc:spChg>
        <pc:spChg chg="mod">
          <ac:chgData name="Michael Cividanes" userId="8502b6a17cde578e" providerId="LiveId" clId="{883F3511-C343-4528-9F55-18D84B7851CA}" dt="2019-04-14T23:18:43.253" v="6229" actId="20577"/>
          <ac:spMkLst>
            <pc:docMk/>
            <pc:sldMk cId="3331503885" sldId="301"/>
            <ac:spMk id="11" creationId="{7D9AE967-0196-4D62-84D2-21093CEF94DD}"/>
          </ac:spMkLst>
        </pc:spChg>
        <pc:spChg chg="mod">
          <ac:chgData name="Michael Cividanes" userId="8502b6a17cde578e" providerId="LiveId" clId="{883F3511-C343-4528-9F55-18D84B7851CA}" dt="2019-04-14T23:19:04.379" v="6236" actId="20577"/>
          <ac:spMkLst>
            <pc:docMk/>
            <pc:sldMk cId="3331503885" sldId="301"/>
            <ac:spMk id="14" creationId="{501596A6-E51C-4689-BE7D-5687E25990E8}"/>
          </ac:spMkLst>
        </pc:spChg>
        <pc:spChg chg="mod">
          <ac:chgData name="Michael Cividanes" userId="8502b6a17cde578e" providerId="LiveId" clId="{883F3511-C343-4528-9F55-18D84B7851CA}" dt="2019-04-14T23:18:58.777" v="6234" actId="20577"/>
          <ac:spMkLst>
            <pc:docMk/>
            <pc:sldMk cId="3331503885" sldId="301"/>
            <ac:spMk id="16" creationId="{46E11036-DC9F-4ED3-A6CA-70C0B27DEC04}"/>
          </ac:spMkLst>
        </pc:spChg>
        <pc:spChg chg="mod">
          <ac:chgData name="Michael Cividanes" userId="8502b6a17cde578e" providerId="LiveId" clId="{883F3511-C343-4528-9F55-18D84B7851CA}" dt="2019-04-14T23:19:06.438" v="6237" actId="20577"/>
          <ac:spMkLst>
            <pc:docMk/>
            <pc:sldMk cId="3331503885" sldId="301"/>
            <ac:spMk id="18" creationId="{DD8EBD97-FEC3-49A9-A5B7-16A149E5DCBC}"/>
          </ac:spMkLst>
        </pc:spChg>
        <pc:spChg chg="mod">
          <ac:chgData name="Michael Cividanes" userId="8502b6a17cde578e" providerId="LiveId" clId="{883F3511-C343-4528-9F55-18D84B7851CA}" dt="2019-04-14T23:19:26.943" v="6252" actId="14100"/>
          <ac:spMkLst>
            <pc:docMk/>
            <pc:sldMk cId="3331503885" sldId="301"/>
            <ac:spMk id="20" creationId="{C85CDB97-DA9E-4C11-9AB9-752842FC9E11}"/>
          </ac:spMkLst>
        </pc:spChg>
        <pc:spChg chg="mod">
          <ac:chgData name="Michael Cividanes" userId="8502b6a17cde578e" providerId="LiveId" clId="{883F3511-C343-4528-9F55-18D84B7851CA}" dt="2019-04-14T23:19:09.562" v="6238" actId="20577"/>
          <ac:spMkLst>
            <pc:docMk/>
            <pc:sldMk cId="3331503885" sldId="301"/>
            <ac:spMk id="22" creationId="{37FA5200-38ED-4B02-9BCF-43DE6C27E08F}"/>
          </ac:spMkLst>
        </pc:spChg>
        <pc:spChg chg="mod">
          <ac:chgData name="Michael Cividanes" userId="8502b6a17cde578e" providerId="LiveId" clId="{883F3511-C343-4528-9F55-18D84B7851CA}" dt="2019-04-14T23:19:11.715" v="6239" actId="20577"/>
          <ac:spMkLst>
            <pc:docMk/>
            <pc:sldMk cId="3331503885" sldId="301"/>
            <ac:spMk id="24" creationId="{47145B7F-009A-4E00-B456-5B700CFE930B}"/>
          </ac:spMkLst>
        </pc:spChg>
        <pc:spChg chg="mod">
          <ac:chgData name="Michael Cividanes" userId="8502b6a17cde578e" providerId="LiveId" clId="{883F3511-C343-4528-9F55-18D84B7851CA}" dt="2019-04-14T23:19:14.023" v="6241" actId="20577"/>
          <ac:spMkLst>
            <pc:docMk/>
            <pc:sldMk cId="3331503885" sldId="301"/>
            <ac:spMk id="26" creationId="{5E83C6EC-48A3-4995-A363-5F4005D9B11C}"/>
          </ac:spMkLst>
        </pc:spChg>
        <pc:spChg chg="add mod">
          <ac:chgData name="Michael Cividanes" userId="8502b6a17cde578e" providerId="LiveId" clId="{883F3511-C343-4528-9F55-18D84B7851CA}" dt="2019-04-14T23:53:38.761" v="6914" actId="20577"/>
          <ac:spMkLst>
            <pc:docMk/>
            <pc:sldMk cId="3331503885" sldId="301"/>
            <ac:spMk id="29" creationId="{2237A244-E015-45DF-9AC0-A5DAC3412A97}"/>
          </ac:spMkLst>
        </pc:spChg>
        <pc:spChg chg="add">
          <ac:chgData name="Michael Cividanes" userId="8502b6a17cde578e" providerId="LiveId" clId="{883F3511-C343-4528-9F55-18D84B7851CA}" dt="2019-04-14T23:16:47.635" v="6126"/>
          <ac:spMkLst>
            <pc:docMk/>
            <pc:sldMk cId="3331503885" sldId="301"/>
            <ac:spMk id="30" creationId="{98C7C1CC-8251-450E-A0A6-D5C2A6643D4D}"/>
          </ac:spMkLst>
        </pc:spChg>
        <pc:spChg chg="add">
          <ac:chgData name="Michael Cividanes" userId="8502b6a17cde578e" providerId="LiveId" clId="{883F3511-C343-4528-9F55-18D84B7851CA}" dt="2019-04-14T23:45:23.451" v="6835"/>
          <ac:spMkLst>
            <pc:docMk/>
            <pc:sldMk cId="3331503885" sldId="301"/>
            <ac:spMk id="31" creationId="{735769D0-E5D2-4216-9138-F922F0ED243D}"/>
          </ac:spMkLst>
        </pc:spChg>
        <pc:spChg chg="add">
          <ac:chgData name="Michael Cividanes" userId="8502b6a17cde578e" providerId="LiveId" clId="{883F3511-C343-4528-9F55-18D84B7851CA}" dt="2019-04-14T23:45:23.451" v="6835"/>
          <ac:spMkLst>
            <pc:docMk/>
            <pc:sldMk cId="3331503885" sldId="301"/>
            <ac:spMk id="32" creationId="{431F35E2-DD4F-480B-99A8-F95E616F541E}"/>
          </ac:spMkLst>
        </pc:spChg>
        <pc:spChg chg="add">
          <ac:chgData name="Michael Cividanes" userId="8502b6a17cde578e" providerId="LiveId" clId="{883F3511-C343-4528-9F55-18D84B7851CA}" dt="2019-04-14T23:45:23.451" v="6835"/>
          <ac:spMkLst>
            <pc:docMk/>
            <pc:sldMk cId="3331503885" sldId="301"/>
            <ac:spMk id="33" creationId="{D7354759-8225-4D3F-ACA6-D074D6DF3DA3}"/>
          </ac:spMkLst>
        </pc:spChg>
        <pc:picChg chg="mod">
          <ac:chgData name="Michael Cividanes" userId="8502b6a17cde578e" providerId="LiveId" clId="{883F3511-C343-4528-9F55-18D84B7851CA}" dt="2019-04-14T23:43:42.258" v="6821" actId="1076"/>
          <ac:picMkLst>
            <pc:docMk/>
            <pc:sldMk cId="3331503885" sldId="301"/>
            <ac:picMk id="2" creationId="{ECD0714C-8F24-4C9E-9835-29F00093B121}"/>
          </ac:picMkLst>
        </pc:picChg>
        <pc:picChg chg="mod">
          <ac:chgData name="Michael Cividanes" userId="8502b6a17cde578e" providerId="LiveId" clId="{883F3511-C343-4528-9F55-18D84B7851CA}" dt="2019-04-14T23:20:25.715" v="6258" actId="1076"/>
          <ac:picMkLst>
            <pc:docMk/>
            <pc:sldMk cId="3331503885" sldId="301"/>
            <ac:picMk id="12" creationId="{58FAB7DF-CB23-469A-ACAB-A8D478A75BE9}"/>
          </ac:picMkLst>
        </pc:picChg>
      </pc:sldChg>
      <pc:sldChg chg="addSp delSp modSp add setBg">
        <pc:chgData name="Michael Cividanes" userId="8502b6a17cde578e" providerId="LiveId" clId="{883F3511-C343-4528-9F55-18D84B7851CA}" dt="2019-04-14T23:53:40.096" v="6915" actId="20577"/>
        <pc:sldMkLst>
          <pc:docMk/>
          <pc:sldMk cId="256440236" sldId="302"/>
        </pc:sldMkLst>
        <pc:spChg chg="mod">
          <ac:chgData name="Michael Cividanes" userId="8502b6a17cde578e" providerId="LiveId" clId="{883F3511-C343-4528-9F55-18D84B7851CA}" dt="2019-04-14T23:43:32.470" v="6817"/>
          <ac:spMkLst>
            <pc:docMk/>
            <pc:sldMk cId="256440236" sldId="302"/>
            <ac:spMk id="3" creationId="{0CE04CBD-49ED-4D58-A63B-9547A57BAC4A}"/>
          </ac:spMkLst>
        </pc:spChg>
        <pc:spChg chg="mod">
          <ac:chgData name="Michael Cividanes" userId="8502b6a17cde578e" providerId="LiveId" clId="{883F3511-C343-4528-9F55-18D84B7851CA}" dt="2019-04-14T23:43:25.423" v="6816"/>
          <ac:spMkLst>
            <pc:docMk/>
            <pc:sldMk cId="256440236" sldId="302"/>
            <ac:spMk id="4" creationId="{222935FA-9A61-432F-99F2-2FA60FA0D5BA}"/>
          </ac:spMkLst>
        </pc:spChg>
        <pc:spChg chg="mod">
          <ac:chgData name="Michael Cividanes" userId="8502b6a17cde578e" providerId="LiveId" clId="{883F3511-C343-4528-9F55-18D84B7851CA}" dt="2019-04-14T23:43:07.087" v="6815"/>
          <ac:spMkLst>
            <pc:docMk/>
            <pc:sldMk cId="256440236" sldId="302"/>
            <ac:spMk id="5" creationId="{814C95F1-0E7B-444C-AD4A-0CE13F3C0999}"/>
          </ac:spMkLst>
        </pc:spChg>
        <pc:spChg chg="del mod">
          <ac:chgData name="Michael Cividanes" userId="8502b6a17cde578e" providerId="LiveId" clId="{883F3511-C343-4528-9F55-18D84B7851CA}" dt="2019-04-14T23:15:49.653" v="6119" actId="478"/>
          <ac:spMkLst>
            <pc:docMk/>
            <pc:sldMk cId="256440236" sldId="302"/>
            <ac:spMk id="9" creationId="{CDC95063-FC63-43FA-9877-CA5D9C01F94B}"/>
          </ac:spMkLst>
        </pc:spChg>
        <pc:spChg chg="mod">
          <ac:chgData name="Michael Cividanes" userId="8502b6a17cde578e" providerId="LiveId" clId="{883F3511-C343-4528-9F55-18D84B7851CA}" dt="2019-04-14T23:17:12.590" v="6143" actId="20577"/>
          <ac:spMkLst>
            <pc:docMk/>
            <pc:sldMk cId="256440236" sldId="302"/>
            <ac:spMk id="11" creationId="{7D9AE967-0196-4D62-84D2-21093CEF94DD}"/>
          </ac:spMkLst>
        </pc:spChg>
        <pc:spChg chg="mod">
          <ac:chgData name="Michael Cividanes" userId="8502b6a17cde578e" providerId="LiveId" clId="{883F3511-C343-4528-9F55-18D84B7851CA}" dt="2019-04-14T23:17:16.284" v="6145" actId="20577"/>
          <ac:spMkLst>
            <pc:docMk/>
            <pc:sldMk cId="256440236" sldId="302"/>
            <ac:spMk id="14" creationId="{501596A6-E51C-4689-BE7D-5687E25990E8}"/>
          </ac:spMkLst>
        </pc:spChg>
        <pc:spChg chg="mod">
          <ac:chgData name="Michael Cividanes" userId="8502b6a17cde578e" providerId="LiveId" clId="{883F3511-C343-4528-9F55-18D84B7851CA}" dt="2019-04-14T23:17:19.905" v="6147" actId="20577"/>
          <ac:spMkLst>
            <pc:docMk/>
            <pc:sldMk cId="256440236" sldId="302"/>
            <ac:spMk id="16" creationId="{46E11036-DC9F-4ED3-A6CA-70C0B27DEC04}"/>
          </ac:spMkLst>
        </pc:spChg>
        <pc:spChg chg="mod">
          <ac:chgData name="Michael Cividanes" userId="8502b6a17cde578e" providerId="LiveId" clId="{883F3511-C343-4528-9F55-18D84B7851CA}" dt="2019-04-14T23:17:23.324" v="6148" actId="20577"/>
          <ac:spMkLst>
            <pc:docMk/>
            <pc:sldMk cId="256440236" sldId="302"/>
            <ac:spMk id="18" creationId="{DD8EBD97-FEC3-49A9-A5B7-16A149E5DCBC}"/>
          </ac:spMkLst>
        </pc:spChg>
        <pc:spChg chg="mod">
          <ac:chgData name="Michael Cividanes" userId="8502b6a17cde578e" providerId="LiveId" clId="{883F3511-C343-4528-9F55-18D84B7851CA}" dt="2019-04-14T23:18:05.756" v="6212" actId="1038"/>
          <ac:spMkLst>
            <pc:docMk/>
            <pc:sldMk cId="256440236" sldId="302"/>
            <ac:spMk id="20" creationId="{C85CDB97-DA9E-4C11-9AB9-752842FC9E11}"/>
          </ac:spMkLst>
        </pc:spChg>
        <pc:spChg chg="mod">
          <ac:chgData name="Michael Cividanes" userId="8502b6a17cde578e" providerId="LiveId" clId="{883F3511-C343-4528-9F55-18D84B7851CA}" dt="2019-04-14T23:17:26.176" v="6152" actId="20577"/>
          <ac:spMkLst>
            <pc:docMk/>
            <pc:sldMk cId="256440236" sldId="302"/>
            <ac:spMk id="22" creationId="{37FA5200-38ED-4B02-9BCF-43DE6C27E08F}"/>
          </ac:spMkLst>
        </pc:spChg>
        <pc:spChg chg="mod">
          <ac:chgData name="Michael Cividanes" userId="8502b6a17cde578e" providerId="LiveId" clId="{883F3511-C343-4528-9F55-18D84B7851CA}" dt="2019-04-14T23:17:29.092" v="6153" actId="20577"/>
          <ac:spMkLst>
            <pc:docMk/>
            <pc:sldMk cId="256440236" sldId="302"/>
            <ac:spMk id="24" creationId="{47145B7F-009A-4E00-B456-5B700CFE930B}"/>
          </ac:spMkLst>
        </pc:spChg>
        <pc:spChg chg="mod">
          <ac:chgData name="Michael Cividanes" userId="8502b6a17cde578e" providerId="LiveId" clId="{883F3511-C343-4528-9F55-18D84B7851CA}" dt="2019-04-14T23:17:31.867" v="6155" actId="20577"/>
          <ac:spMkLst>
            <pc:docMk/>
            <pc:sldMk cId="256440236" sldId="302"/>
            <ac:spMk id="26" creationId="{5E83C6EC-48A3-4995-A363-5F4005D9B11C}"/>
          </ac:spMkLst>
        </pc:spChg>
        <pc:spChg chg="mod">
          <ac:chgData name="Michael Cividanes" userId="8502b6a17cde578e" providerId="LiveId" clId="{883F3511-C343-4528-9F55-18D84B7851CA}" dt="2019-04-14T23:17:44.421" v="6185" actId="1037"/>
          <ac:spMkLst>
            <pc:docMk/>
            <pc:sldMk cId="256440236" sldId="302"/>
            <ac:spMk id="27" creationId="{9379878F-6523-4F1B-9696-4D8BCC22B4D9}"/>
          </ac:spMkLst>
        </pc:spChg>
        <pc:spChg chg="mod">
          <ac:chgData name="Michael Cividanes" userId="8502b6a17cde578e" providerId="LiveId" clId="{883F3511-C343-4528-9F55-18D84B7851CA}" dt="2019-04-14T23:17:49.055" v="6189" actId="1035"/>
          <ac:spMkLst>
            <pc:docMk/>
            <pc:sldMk cId="256440236" sldId="302"/>
            <ac:spMk id="28" creationId="{A86D4FD3-6B1F-4F08-9AB3-FC9E8800AAFA}"/>
          </ac:spMkLst>
        </pc:spChg>
        <pc:spChg chg="add mod">
          <ac:chgData name="Michael Cividanes" userId="8502b6a17cde578e" providerId="LiveId" clId="{883F3511-C343-4528-9F55-18D84B7851CA}" dt="2019-04-14T23:53:40.096" v="6915" actId="20577"/>
          <ac:spMkLst>
            <pc:docMk/>
            <pc:sldMk cId="256440236" sldId="302"/>
            <ac:spMk id="29" creationId="{8ED12387-0A6D-43DD-B704-6B9AE9A6456D}"/>
          </ac:spMkLst>
        </pc:spChg>
        <pc:spChg chg="add">
          <ac:chgData name="Michael Cividanes" userId="8502b6a17cde578e" providerId="LiveId" clId="{883F3511-C343-4528-9F55-18D84B7851CA}" dt="2019-04-14T23:16:48.597" v="6127"/>
          <ac:spMkLst>
            <pc:docMk/>
            <pc:sldMk cId="256440236" sldId="302"/>
            <ac:spMk id="30" creationId="{09AEF7A5-66F8-4B4F-AA71-5746C91318FE}"/>
          </ac:spMkLst>
        </pc:spChg>
        <pc:picChg chg="mod">
          <ac:chgData name="Michael Cividanes" userId="8502b6a17cde578e" providerId="LiveId" clId="{883F3511-C343-4528-9F55-18D84B7851CA}" dt="2019-04-14T23:18:32.923" v="6216" actId="14100"/>
          <ac:picMkLst>
            <pc:docMk/>
            <pc:sldMk cId="256440236" sldId="302"/>
            <ac:picMk id="12" creationId="{58FAB7DF-CB23-469A-ACAB-A8D478A75BE9}"/>
          </ac:picMkLst>
        </pc:picChg>
        <pc:picChg chg="add mod">
          <ac:chgData name="Michael Cividanes" userId="8502b6a17cde578e" providerId="LiveId" clId="{883F3511-C343-4528-9F55-18D84B7851CA}" dt="2019-04-14T23:43:34.702" v="6819" actId="571"/>
          <ac:picMkLst>
            <pc:docMk/>
            <pc:sldMk cId="256440236" sldId="302"/>
            <ac:picMk id="31" creationId="{FB409CAB-A6BE-4500-99EB-61B05EC5E74D}"/>
          </ac:picMkLst>
        </pc:picChg>
      </pc:sldChg>
      <pc:sldChg chg="add del">
        <pc:chgData name="Michael Cividanes" userId="8502b6a17cde578e" providerId="LiveId" clId="{883F3511-C343-4528-9F55-18D84B7851CA}" dt="2019-04-14T23:12:29.648" v="6106" actId="2696"/>
        <pc:sldMkLst>
          <pc:docMk/>
          <pc:sldMk cId="2795902835" sldId="303"/>
        </pc:sldMkLst>
      </pc:sldChg>
      <pc:sldChg chg="add del">
        <pc:chgData name="Michael Cividanes" userId="8502b6a17cde578e" providerId="LiveId" clId="{883F3511-C343-4528-9F55-18D84B7851CA}" dt="2019-04-14T23:12:25.697" v="6105" actId="2696"/>
        <pc:sldMkLst>
          <pc:docMk/>
          <pc:sldMk cId="275109151" sldId="30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8639-9576-4C84-BB06-843DA2A34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497C7C-1EF9-41BD-89F7-4A30355591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0FA4D-619C-4EFE-8956-928F59E1AF83}"/>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5" name="Footer Placeholder 4">
            <a:extLst>
              <a:ext uri="{FF2B5EF4-FFF2-40B4-BE49-F238E27FC236}">
                <a16:creationId xmlns:a16="http://schemas.microsoft.com/office/drawing/2014/main" id="{ED6DEF5D-D113-4939-B4B9-E90102428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637B2-0C22-4805-A79A-E487564C41AA}"/>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76865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1677-B21F-47B9-A6B9-EEA3B510A4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E631F9-DA28-42EF-A5D1-F18AF2E63F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37E43-8C0C-46F0-AA5E-EB343EE5F040}"/>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5" name="Footer Placeholder 4">
            <a:extLst>
              <a:ext uri="{FF2B5EF4-FFF2-40B4-BE49-F238E27FC236}">
                <a16:creationId xmlns:a16="http://schemas.microsoft.com/office/drawing/2014/main" id="{5CB7BE7B-DFA6-4FCF-B3E4-8BB8A768D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D0A84-E812-4420-A578-323B4DA6D368}"/>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7072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C7BF04-ADB3-4345-A4DE-67DD8F10B5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1AFCBE-EDC6-420D-801E-A552F747ED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484F2-AE25-45C4-B9F2-FD116DCB7BAC}"/>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5" name="Footer Placeholder 4">
            <a:extLst>
              <a:ext uri="{FF2B5EF4-FFF2-40B4-BE49-F238E27FC236}">
                <a16:creationId xmlns:a16="http://schemas.microsoft.com/office/drawing/2014/main" id="{267DD173-3ED4-4E10-863C-1CC2BB02C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97A4-7220-4757-BB58-8CD5BF9BC962}"/>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94603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AAF4-963A-4143-BEB8-5BBC255E6C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4EFF0D-D9EC-4F82-B4A6-C7192A865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E36EB-9572-4AE2-B9E8-B64204E7D7DE}"/>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5" name="Footer Placeholder 4">
            <a:extLst>
              <a:ext uri="{FF2B5EF4-FFF2-40B4-BE49-F238E27FC236}">
                <a16:creationId xmlns:a16="http://schemas.microsoft.com/office/drawing/2014/main" id="{8734115E-8E26-4D59-AAA5-1602E8144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98D1B-E732-4F8F-87A1-82E23332524B}"/>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558735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2FC-1EE8-4C0B-8D00-17CE5B613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F9014D-734F-4098-BF91-813BFB6C34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2693FD-CF4F-42E6-85A3-6E0EE5E2FAA5}"/>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5" name="Footer Placeholder 4">
            <a:extLst>
              <a:ext uri="{FF2B5EF4-FFF2-40B4-BE49-F238E27FC236}">
                <a16:creationId xmlns:a16="http://schemas.microsoft.com/office/drawing/2014/main" id="{E279EFBD-2E58-41A5-BCB1-D53C58D9D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A9F991-2F78-4465-8E2B-CF98BCFF60BD}"/>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2710550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5FA7-3BDF-4F27-A6A7-D148AE56F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62F352-D757-4022-8017-317BFFC9B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F27EEA-0C09-4F68-8B62-59A2F9D508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B7F9B1-71ED-4AEC-A35B-7B8B9590EF3A}"/>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6" name="Footer Placeholder 5">
            <a:extLst>
              <a:ext uri="{FF2B5EF4-FFF2-40B4-BE49-F238E27FC236}">
                <a16:creationId xmlns:a16="http://schemas.microsoft.com/office/drawing/2014/main" id="{5F97AC38-6694-44AB-822D-4A8D24BAA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6D8E77-63C4-445A-9A3B-1013F5E7D2D2}"/>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181643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8925-9E0B-4DFD-BEE8-2DFC3C3826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8BE415-C77A-4589-93A7-FC105B3FA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DEAA5A-077B-4CE1-AF1E-457E882A1A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7C3B5E-52D8-4057-A131-93B24F1C9F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0DB2D8-8940-4FEC-A510-6D2B3274DB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61A9F9-8F82-48A7-82D1-ADD4CA159364}"/>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8" name="Footer Placeholder 7">
            <a:extLst>
              <a:ext uri="{FF2B5EF4-FFF2-40B4-BE49-F238E27FC236}">
                <a16:creationId xmlns:a16="http://schemas.microsoft.com/office/drawing/2014/main" id="{927F15B4-A359-48D8-9864-B2CA16D324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C7F0A-BC51-46EB-B2E9-C25EA0E523D6}"/>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97206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1502-6DE7-45CE-8048-CF9B467853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310749-6DBC-4731-A79F-1666CD60B448}"/>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4" name="Footer Placeholder 3">
            <a:extLst>
              <a:ext uri="{FF2B5EF4-FFF2-40B4-BE49-F238E27FC236}">
                <a16:creationId xmlns:a16="http://schemas.microsoft.com/office/drawing/2014/main" id="{E04E96F0-A934-40AD-8DC5-C01B43CA69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261922-0D56-4EBD-A316-002329A66493}"/>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80007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449AC-ECA5-4D5E-AE75-6BC609C82C24}"/>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3" name="Footer Placeholder 2">
            <a:extLst>
              <a:ext uri="{FF2B5EF4-FFF2-40B4-BE49-F238E27FC236}">
                <a16:creationId xmlns:a16="http://schemas.microsoft.com/office/drawing/2014/main" id="{E581AADF-21E8-4E1A-A61B-759E4646F7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293EE5-67EC-47B4-850E-FD116F2AB1A3}"/>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743483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D891-72A6-4A4A-A35C-C4854DFE7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DFE649-DA0E-4C3D-AFE3-6410E9090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51973F-94CC-49AA-A650-FCB4049ED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F411-0E13-4A4D-A2C3-D837FEA90EF7}"/>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6" name="Footer Placeholder 5">
            <a:extLst>
              <a:ext uri="{FF2B5EF4-FFF2-40B4-BE49-F238E27FC236}">
                <a16:creationId xmlns:a16="http://schemas.microsoft.com/office/drawing/2014/main" id="{B4242CC8-C292-47D3-A55E-2C4CECFDFB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A8B6A-B82A-4505-BECA-B41646A60FEA}"/>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1444788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94B6-C11D-4B82-B55A-9D3CA5A5D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C0AD96-22C1-435F-B6D1-ECF4F84E4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C08FB-B339-4C40-9339-027FF83E4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46810A-8318-4F2E-9718-CE4BE6DDB738}"/>
              </a:ext>
            </a:extLst>
          </p:cNvPr>
          <p:cNvSpPr>
            <a:spLocks noGrp="1"/>
          </p:cNvSpPr>
          <p:nvPr>
            <p:ph type="dt" sz="half" idx="10"/>
          </p:nvPr>
        </p:nvSpPr>
        <p:spPr/>
        <p:txBody>
          <a:bodyPr/>
          <a:lstStyle/>
          <a:p>
            <a:fld id="{870B844F-D440-48E3-924D-0A3CB6C266DE}" type="datetimeFigureOut">
              <a:rPr lang="en-US" smtClean="0"/>
              <a:t>4/14/2019</a:t>
            </a:fld>
            <a:endParaRPr lang="en-US"/>
          </a:p>
        </p:txBody>
      </p:sp>
      <p:sp>
        <p:nvSpPr>
          <p:cNvPr id="6" name="Footer Placeholder 5">
            <a:extLst>
              <a:ext uri="{FF2B5EF4-FFF2-40B4-BE49-F238E27FC236}">
                <a16:creationId xmlns:a16="http://schemas.microsoft.com/office/drawing/2014/main" id="{10BDC586-7B7D-4467-91EA-440A2C7AD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0EC0AB-B593-4243-A226-A6ADCD23DD72}"/>
              </a:ext>
            </a:extLst>
          </p:cNvPr>
          <p:cNvSpPr>
            <a:spLocks noGrp="1"/>
          </p:cNvSpPr>
          <p:nvPr>
            <p:ph type="sldNum" sz="quarter" idx="12"/>
          </p:nvPr>
        </p:nvSpPr>
        <p:spPr/>
        <p:txBody>
          <a:bodyPr/>
          <a:lstStyle/>
          <a:p>
            <a:fld id="{73827920-12E0-44D5-957A-7BF664951491}" type="slidenum">
              <a:rPr lang="en-US" smtClean="0"/>
              <a:t>‹#›</a:t>
            </a:fld>
            <a:endParaRPr lang="en-US"/>
          </a:p>
        </p:txBody>
      </p:sp>
    </p:spTree>
    <p:extLst>
      <p:ext uri="{BB962C8B-B14F-4D97-AF65-F5344CB8AC3E}">
        <p14:creationId xmlns:p14="http://schemas.microsoft.com/office/powerpoint/2010/main" val="322462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CAFA3-4995-4E59-8114-148E70FF2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9FD814-FDDF-466D-B41C-A3F2D432E4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9A5E5-BB8C-41CD-A55A-1F2A34ED3F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B844F-D440-48E3-924D-0A3CB6C266DE}" type="datetimeFigureOut">
              <a:rPr lang="en-US" smtClean="0"/>
              <a:t>4/14/2019</a:t>
            </a:fld>
            <a:endParaRPr lang="en-US"/>
          </a:p>
        </p:txBody>
      </p:sp>
      <p:sp>
        <p:nvSpPr>
          <p:cNvPr id="5" name="Footer Placeholder 4">
            <a:extLst>
              <a:ext uri="{FF2B5EF4-FFF2-40B4-BE49-F238E27FC236}">
                <a16:creationId xmlns:a16="http://schemas.microsoft.com/office/drawing/2014/main" id="{6C2510FB-3780-4E65-AAE0-7DB13F899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4B8372-9F82-4546-AED1-5E2C1F95FF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27920-12E0-44D5-957A-7BF664951491}" type="slidenum">
              <a:rPr lang="en-US" smtClean="0"/>
              <a:t>‹#›</a:t>
            </a:fld>
            <a:endParaRPr lang="en-US"/>
          </a:p>
        </p:txBody>
      </p:sp>
    </p:spTree>
    <p:extLst>
      <p:ext uri="{BB962C8B-B14F-4D97-AF65-F5344CB8AC3E}">
        <p14:creationId xmlns:p14="http://schemas.microsoft.com/office/powerpoint/2010/main" val="178191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37.xml"/></Relationships>
</file>

<file path=ppt/slides/_rels/slide10.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7.xml"/><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2.xml"/><Relationship Id="rId10" Type="http://schemas.openxmlformats.org/officeDocument/2006/relationships/slide" Target="slide14.xml"/><Relationship Id="rId4" Type="http://schemas.openxmlformats.org/officeDocument/2006/relationships/image" Target="../media/image11.png"/><Relationship Id="rId9" Type="http://schemas.openxmlformats.org/officeDocument/2006/relationships/slide" Target="slide13.xml"/></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7.xml"/><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2.xml"/><Relationship Id="rId10" Type="http://schemas.openxmlformats.org/officeDocument/2006/relationships/slide" Target="slide14.xml"/><Relationship Id="rId4" Type="http://schemas.openxmlformats.org/officeDocument/2006/relationships/image" Target="../media/image12.png"/><Relationship Id="rId9" Type="http://schemas.openxmlformats.org/officeDocument/2006/relationships/slide" Target="slide13.xml"/></Relationships>
</file>

<file path=ppt/slides/_rels/slide1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7.xml"/><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2.xml"/><Relationship Id="rId10" Type="http://schemas.openxmlformats.org/officeDocument/2006/relationships/slide" Target="slide14.xml"/><Relationship Id="rId4" Type="http://schemas.openxmlformats.org/officeDocument/2006/relationships/image" Target="../media/image13.png"/><Relationship Id="rId9" Type="http://schemas.openxmlformats.org/officeDocument/2006/relationships/slide" Target="slide13.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7.xml"/><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2.xml"/><Relationship Id="rId10" Type="http://schemas.openxmlformats.org/officeDocument/2006/relationships/slide" Target="slide14.xml"/><Relationship Id="rId4" Type="http://schemas.openxmlformats.org/officeDocument/2006/relationships/image" Target="../media/image14.png"/><Relationship Id="rId9" Type="http://schemas.openxmlformats.org/officeDocument/2006/relationships/slide" Target="slide13.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7.xml"/><Relationship Id="rId7" Type="http://schemas.openxmlformats.org/officeDocument/2006/relationships/slide" Target="slide1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slide" Target="slide11.xml"/><Relationship Id="rId10" Type="http://schemas.openxmlformats.org/officeDocument/2006/relationships/slide" Target="slide2.xml"/><Relationship Id="rId4" Type="http://schemas.openxmlformats.org/officeDocument/2006/relationships/slide" Target="slide10.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3.png"/><Relationship Id="rId9"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4.png"/><Relationship Id="rId9" Type="http://schemas.openxmlformats.org/officeDocument/2006/relationships/slide" Target="slide27.xml"/><Relationship Id="rId14" Type="http://schemas.openxmlformats.org/officeDocument/2006/relationships/slide" Target="slide32.xml"/></Relationships>
</file>

<file path=ppt/slides/_rels/slide24.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5.png"/><Relationship Id="rId9" Type="http://schemas.openxmlformats.org/officeDocument/2006/relationships/slide" Target="slide27.xml"/><Relationship Id="rId14" Type="http://schemas.openxmlformats.org/officeDocument/2006/relationships/slide" Target="slide32.xml"/></Relationships>
</file>

<file path=ppt/slides/_rels/slide25.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6.png"/><Relationship Id="rId9" Type="http://schemas.openxmlformats.org/officeDocument/2006/relationships/slide" Target="slide27.xml"/><Relationship Id="rId14" Type="http://schemas.openxmlformats.org/officeDocument/2006/relationships/slide" Target="slide32.xml"/></Relationships>
</file>

<file path=ppt/slides/_rels/slide26.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7.png"/><Relationship Id="rId9" Type="http://schemas.openxmlformats.org/officeDocument/2006/relationships/slide" Target="slide27.xml"/><Relationship Id="rId14" Type="http://schemas.openxmlformats.org/officeDocument/2006/relationships/slide" Target="slide32.xml"/></Relationships>
</file>

<file path=ppt/slides/_rels/slide27.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8.gif"/><Relationship Id="rId9" Type="http://schemas.openxmlformats.org/officeDocument/2006/relationships/slide" Target="slide27.xml"/><Relationship Id="rId14" Type="http://schemas.openxmlformats.org/officeDocument/2006/relationships/slide" Target="slide32.xml"/></Relationships>
</file>

<file path=ppt/slides/_rels/slide28.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29.png"/><Relationship Id="rId9" Type="http://schemas.openxmlformats.org/officeDocument/2006/relationships/slide" Target="slide27.xml"/><Relationship Id="rId14" Type="http://schemas.openxmlformats.org/officeDocument/2006/relationships/slide" Target="slide32.xml"/></Relationships>
</file>

<file path=ppt/slides/_rels/slide29.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0.png"/><Relationship Id="rId9" Type="http://schemas.openxmlformats.org/officeDocument/2006/relationships/slide" Target="slide27.xml"/><Relationship Id="rId14" Type="http://schemas.openxmlformats.org/officeDocument/2006/relationships/slide" Target="slide32.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4.png"/><Relationship Id="rId9" Type="http://schemas.openxmlformats.org/officeDocument/2006/relationships/slide" Target="slide5.xml"/></Relationships>
</file>

<file path=ppt/slides/_rels/slide30.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1.png"/><Relationship Id="rId9" Type="http://schemas.openxmlformats.org/officeDocument/2006/relationships/slide" Target="slide27.xml"/><Relationship Id="rId14" Type="http://schemas.openxmlformats.org/officeDocument/2006/relationships/slide" Target="slide32.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1.png"/><Relationship Id="rId9" Type="http://schemas.openxmlformats.org/officeDocument/2006/relationships/slide" Target="slide27.xml"/><Relationship Id="rId14" Type="http://schemas.openxmlformats.org/officeDocument/2006/relationships/slide" Target="slide32.xml"/></Relationships>
</file>

<file path=ppt/slides/_rels/slide32.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2.png"/><Relationship Id="rId9" Type="http://schemas.openxmlformats.org/officeDocument/2006/relationships/slide" Target="slide27.xml"/><Relationship Id="rId14" Type="http://schemas.openxmlformats.org/officeDocument/2006/relationships/slide" Target="slide32.xml"/></Relationships>
</file>

<file path=ppt/slides/_rels/slide33.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2.png"/><Relationship Id="rId9" Type="http://schemas.openxmlformats.org/officeDocument/2006/relationships/slide" Target="slide27.xml"/><Relationship Id="rId14" Type="http://schemas.openxmlformats.org/officeDocument/2006/relationships/slide" Target="slide32.xml"/></Relationships>
</file>

<file path=ppt/slides/_rels/slide34.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3.png"/><Relationship Id="rId9" Type="http://schemas.openxmlformats.org/officeDocument/2006/relationships/slide" Target="slide27.xml"/><Relationship Id="rId14" Type="http://schemas.openxmlformats.org/officeDocument/2006/relationships/slide" Target="slide32.xml"/></Relationships>
</file>

<file path=ppt/slides/_rels/slide35.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1.xml"/><Relationship Id="rId18" Type="http://schemas.openxmlformats.org/officeDocument/2006/relationships/slide" Target="slide36.xml"/><Relationship Id="rId3" Type="http://schemas.openxmlformats.org/officeDocument/2006/relationships/slide" Target="slide37.xml"/><Relationship Id="rId7" Type="http://schemas.openxmlformats.org/officeDocument/2006/relationships/slide" Target="slide25.xml"/><Relationship Id="rId12" Type="http://schemas.openxmlformats.org/officeDocument/2006/relationships/slide" Target="slide30.xml"/><Relationship Id="rId17" Type="http://schemas.openxmlformats.org/officeDocument/2006/relationships/slide" Target="slide35.xml"/><Relationship Id="rId2" Type="http://schemas.openxmlformats.org/officeDocument/2006/relationships/image" Target="../media/image1.png"/><Relationship Id="rId16" Type="http://schemas.openxmlformats.org/officeDocument/2006/relationships/slide" Target="slide34.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4.xml"/><Relationship Id="rId11" Type="http://schemas.openxmlformats.org/officeDocument/2006/relationships/slide" Target="slide29.xml"/><Relationship Id="rId5" Type="http://schemas.openxmlformats.org/officeDocument/2006/relationships/slide" Target="slide23.xml"/><Relationship Id="rId15" Type="http://schemas.openxmlformats.org/officeDocument/2006/relationships/slide" Target="slide33.xml"/><Relationship Id="rId10" Type="http://schemas.openxmlformats.org/officeDocument/2006/relationships/slide" Target="slide28.xml"/><Relationship Id="rId19" Type="http://schemas.openxmlformats.org/officeDocument/2006/relationships/slide" Target="slide2.xml"/><Relationship Id="rId4" Type="http://schemas.openxmlformats.org/officeDocument/2006/relationships/image" Target="../media/image34.png"/><Relationship Id="rId9" Type="http://schemas.openxmlformats.org/officeDocument/2006/relationships/slide" Target="slide27.xml"/><Relationship Id="rId14" Type="http://schemas.openxmlformats.org/officeDocument/2006/relationships/slide" Target="slide32.xml"/></Relationships>
</file>

<file path=ppt/slides/_rels/slide36.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2.xml"/><Relationship Id="rId18" Type="http://schemas.openxmlformats.org/officeDocument/2006/relationships/image" Target="../media/image35.gif"/><Relationship Id="rId3" Type="http://schemas.openxmlformats.org/officeDocument/2006/relationships/slide" Target="slide37.xml"/><Relationship Id="rId7" Type="http://schemas.openxmlformats.org/officeDocument/2006/relationships/slide" Target="slide26.xml"/><Relationship Id="rId12" Type="http://schemas.openxmlformats.org/officeDocument/2006/relationships/slide" Target="slide31.xml"/><Relationship Id="rId17" Type="http://schemas.openxmlformats.org/officeDocument/2006/relationships/slide" Target="slide36.xml"/><Relationship Id="rId2" Type="http://schemas.openxmlformats.org/officeDocument/2006/relationships/image" Target="../media/image1.png"/><Relationship Id="rId16" Type="http://schemas.openxmlformats.org/officeDocument/2006/relationships/slide" Target="slide35.xml"/><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25.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34.xml"/><Relationship Id="rId10" Type="http://schemas.openxmlformats.org/officeDocument/2006/relationships/slide" Target="slide29.xml"/><Relationship Id="rId19" Type="http://schemas.openxmlformats.org/officeDocument/2006/relationships/slide" Target="slide2.xml"/><Relationship Id="rId4" Type="http://schemas.openxmlformats.org/officeDocument/2006/relationships/slide" Target="slide23.xml"/><Relationship Id="rId9" Type="http://schemas.openxmlformats.org/officeDocument/2006/relationships/slide" Target="slide28.xml"/><Relationship Id="rId14" Type="http://schemas.openxmlformats.org/officeDocument/2006/relationships/slide" Target="slide33.xml"/></Relationships>
</file>

<file path=ppt/slides/_rels/slide37.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15.xml"/><Relationship Id="rId3" Type="http://schemas.openxmlformats.org/officeDocument/2006/relationships/slide" Target="slide37.xml"/><Relationship Id="rId7" Type="http://schemas.openxmlformats.org/officeDocument/2006/relationships/slide" Target="slide41.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40.xml"/><Relationship Id="rId11" Type="http://schemas.openxmlformats.org/officeDocument/2006/relationships/image" Target="../media/image36.gif"/><Relationship Id="rId5" Type="http://schemas.openxmlformats.org/officeDocument/2006/relationships/slide" Target="slide39.xml"/><Relationship Id="rId10" Type="http://schemas.openxmlformats.org/officeDocument/2006/relationships/slide" Target="slide44.xml"/><Relationship Id="rId4" Type="http://schemas.openxmlformats.org/officeDocument/2006/relationships/slide" Target="slide38.xml"/><Relationship Id="rId9" Type="http://schemas.openxmlformats.org/officeDocument/2006/relationships/slide" Target="slide43.xml"/><Relationship Id="rId14" Type="http://schemas.openxmlformats.org/officeDocument/2006/relationships/slide" Target="slide23.xml"/></Relationships>
</file>

<file path=ppt/slides/_rels/slide3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37.gif"/><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3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38.gif"/><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5.png"/><Relationship Id="rId9" Type="http://schemas.openxmlformats.org/officeDocument/2006/relationships/slide" Target="slide5.xml"/></Relationships>
</file>

<file path=ppt/slides/_rels/slide4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39.png"/><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1.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40.png"/><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40.png"/><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15.xml"/><Relationship Id="rId3" Type="http://schemas.openxmlformats.org/officeDocument/2006/relationships/image" Target="../media/image41.gif"/><Relationship Id="rId7" Type="http://schemas.openxmlformats.org/officeDocument/2006/relationships/slide" Target="slide40.xml"/><Relationship Id="rId12"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23.xml"/></Relationships>
</file>

<file path=ppt/slides/_rels/slide44.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43.xml"/><Relationship Id="rId3" Type="http://schemas.openxmlformats.org/officeDocument/2006/relationships/slide" Target="slide2.xml"/><Relationship Id="rId7" Type="http://schemas.openxmlformats.org/officeDocument/2006/relationships/slide" Target="slide37.xml"/><Relationship Id="rId12" Type="http://schemas.openxmlformats.org/officeDocument/2006/relationships/slide" Target="slide4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slide" Target="slide41.xml"/><Relationship Id="rId5" Type="http://schemas.openxmlformats.org/officeDocument/2006/relationships/slide" Target="slide23.xml"/><Relationship Id="rId10" Type="http://schemas.openxmlformats.org/officeDocument/2006/relationships/slide" Target="slide40.xml"/><Relationship Id="rId4" Type="http://schemas.openxmlformats.org/officeDocument/2006/relationships/slide" Target="slide15.xml"/><Relationship Id="rId9" Type="http://schemas.openxmlformats.org/officeDocument/2006/relationships/slide" Target="slide39.xml"/><Relationship Id="rId14" Type="http://schemas.openxmlformats.org/officeDocument/2006/relationships/slide" Target="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slide" Target="slide2.xml"/><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7.xml"/><Relationship Id="rId5" Type="http://schemas.openxmlformats.org/officeDocument/2006/relationships/slide" Target="slide23.xml"/><Relationship Id="rId4" Type="http://schemas.openxmlformats.org/officeDocument/2006/relationships/slide" Target="slide15.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6.png"/><Relationship Id="rId9" Type="http://schemas.openxmlformats.org/officeDocument/2006/relationships/slide" Target="slide5.xml"/></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slide" Target="slide5.xml"/></Relationships>
</file>

<file path=ppt/slides/_rels/slide7.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8.png"/><Relationship Id="rId9" Type="http://schemas.openxmlformats.org/officeDocument/2006/relationships/slide" Target="slide5.xml"/></Relationships>
</file>

<file path=ppt/slides/_rels/slide8.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3" Type="http://schemas.openxmlformats.org/officeDocument/2006/relationships/slide" Target="slide37.xml"/><Relationship Id="rId7" Type="http://schemas.openxmlformats.org/officeDocument/2006/relationships/slide" Target="slide3.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7.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image" Target="../media/image9.png"/><Relationship Id="rId9" Type="http://schemas.openxmlformats.org/officeDocument/2006/relationships/slide" Target="slide5.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0.xml"/><Relationship Id="rId3" Type="http://schemas.openxmlformats.org/officeDocument/2006/relationships/slide" Target="slide37.xml"/><Relationship Id="rId7" Type="http://schemas.openxmlformats.org/officeDocument/2006/relationships/slide" Target="slide5.xml"/><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8.xml"/><Relationship Id="rId5" Type="http://schemas.openxmlformats.org/officeDocument/2006/relationships/slide" Target="slide3.xml"/><Relationship Id="rId10" Type="http://schemas.openxmlformats.org/officeDocument/2006/relationships/slide" Target="slide9.xml"/><Relationship Id="rId4" Type="http://schemas.openxmlformats.org/officeDocument/2006/relationships/slide" Target="slide2.xml"/><Relationship Id="rId9"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09E41B35-2B8A-4084-B797-40F312DBD59A}"/>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pic>
        <p:nvPicPr>
          <p:cNvPr id="8" name="Picture 7" descr="A picture containing indoor, sitting&#10;&#10;Description automatically generated">
            <a:extLst>
              <a:ext uri="{FF2B5EF4-FFF2-40B4-BE49-F238E27FC236}">
                <a16:creationId xmlns:a16="http://schemas.microsoft.com/office/drawing/2014/main" id="{16F17E72-009E-4172-AA63-093E4B8C2220}"/>
              </a:ext>
            </a:extLst>
          </p:cNvPr>
          <p:cNvPicPr>
            <a:picLocks noChangeAspect="1"/>
          </p:cNvPicPr>
          <p:nvPr/>
        </p:nvPicPr>
        <p:blipFill rotWithShape="1">
          <a:blip r:embed="rId3">
            <a:extLst>
              <a:ext uri="{28A0092B-C50C-407E-A947-70E740481C1C}">
                <a14:useLocalDpi xmlns:a14="http://schemas.microsoft.com/office/drawing/2010/main" val="0"/>
              </a:ext>
            </a:extLst>
          </a:blip>
          <a:srcRect t="8792" b="7892"/>
          <a:stretch/>
        </p:blipFill>
        <p:spPr>
          <a:xfrm>
            <a:off x="835377" y="1769148"/>
            <a:ext cx="10521245" cy="4968696"/>
          </a:xfrm>
          <a:prstGeom prst="rect">
            <a:avLst/>
          </a:prstGeom>
        </p:spPr>
      </p:pic>
      <p:sp>
        <p:nvSpPr>
          <p:cNvPr id="9" name="Rectangle 8">
            <a:extLst>
              <a:ext uri="{FF2B5EF4-FFF2-40B4-BE49-F238E27FC236}">
                <a16:creationId xmlns:a16="http://schemas.microsoft.com/office/drawing/2014/main" id="{3237B2D6-CE1C-45B3-802A-10A7D0FFBB41}"/>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19" name="Rectangle 18">
            <a:extLst>
              <a:ext uri="{FF2B5EF4-FFF2-40B4-BE49-F238E27FC236}">
                <a16:creationId xmlns:a16="http://schemas.microsoft.com/office/drawing/2014/main" id="{F92BE570-768B-4987-A141-BC8D9891D29C}"/>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0" name="Rectangle 19">
            <a:extLst>
              <a:ext uri="{FF2B5EF4-FFF2-40B4-BE49-F238E27FC236}">
                <a16:creationId xmlns:a16="http://schemas.microsoft.com/office/drawing/2014/main" id="{7471C832-9F7F-47CC-97EF-776A2C94CC24}"/>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21" name="Rectangle 20">
            <a:hlinkClick r:id="rId4" action="ppaction://hlinksldjump"/>
            <a:extLst>
              <a:ext uri="{FF2B5EF4-FFF2-40B4-BE49-F238E27FC236}">
                <a16:creationId xmlns:a16="http://schemas.microsoft.com/office/drawing/2014/main" id="{F2574FEC-4A4C-44BF-8874-DCD1BE48BFF6}"/>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22" name="Rectangle 21">
            <a:extLst>
              <a:ext uri="{FF2B5EF4-FFF2-40B4-BE49-F238E27FC236}">
                <a16:creationId xmlns:a16="http://schemas.microsoft.com/office/drawing/2014/main" id="{003253D7-3EE7-4278-9643-7A876931A8DF}"/>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2" name="Title 1">
            <a:extLst>
              <a:ext uri="{FF2B5EF4-FFF2-40B4-BE49-F238E27FC236}">
                <a16:creationId xmlns:a16="http://schemas.microsoft.com/office/drawing/2014/main" id="{E1B7A085-64FA-426A-8F4C-A986538E3A91}"/>
              </a:ext>
            </a:extLst>
          </p:cNvPr>
          <p:cNvSpPr>
            <a:spLocks noGrp="1"/>
          </p:cNvSpPr>
          <p:nvPr>
            <p:ph type="title" idx="4294967295"/>
          </p:nvPr>
        </p:nvSpPr>
        <p:spPr>
          <a:xfrm>
            <a:off x="0" y="-1597761"/>
            <a:ext cx="10515600" cy="1325563"/>
          </a:xfrm>
        </p:spPr>
        <p:txBody>
          <a:bodyPr/>
          <a:lstStyle/>
          <a:p>
            <a:r>
              <a:rPr lang="en-US" dirty="0"/>
              <a:t>Main</a:t>
            </a:r>
          </a:p>
        </p:txBody>
      </p:sp>
    </p:spTree>
    <p:extLst>
      <p:ext uri="{BB962C8B-B14F-4D97-AF65-F5344CB8AC3E}">
        <p14:creationId xmlns:p14="http://schemas.microsoft.com/office/powerpoint/2010/main" val="106010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575" y="4435278"/>
            <a:ext cx="3159860" cy="2221638"/>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566585" y="2162175"/>
            <a:ext cx="2163990"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Rookie Pilot</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2</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332585" y="2320095"/>
            <a:ext cx="444352"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45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25" name="TextBox 24">
            <a:extLst>
              <a:ext uri="{FF2B5EF4-FFF2-40B4-BE49-F238E27FC236}">
                <a16:creationId xmlns:a16="http://schemas.microsoft.com/office/drawing/2014/main" id="{0A2B9915-484B-4F0F-AD76-ED56B8772F4E}"/>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
        <p:nvSpPr>
          <p:cNvPr id="9" name="Title 8">
            <a:extLst>
              <a:ext uri="{FF2B5EF4-FFF2-40B4-BE49-F238E27FC236}">
                <a16:creationId xmlns:a16="http://schemas.microsoft.com/office/drawing/2014/main" id="{7E4B96F2-0FBA-4AEB-92E8-5E9CE9CE8506}"/>
              </a:ext>
            </a:extLst>
          </p:cNvPr>
          <p:cNvSpPr>
            <a:spLocks noGrp="1"/>
          </p:cNvSpPr>
          <p:nvPr>
            <p:ph type="title" idx="4294967295"/>
          </p:nvPr>
        </p:nvSpPr>
        <p:spPr>
          <a:xfrm>
            <a:off x="835377" y="-1552979"/>
            <a:ext cx="10515600" cy="1325563"/>
          </a:xfrm>
        </p:spPr>
        <p:txBody>
          <a:bodyPr/>
          <a:lstStyle/>
          <a:p>
            <a:r>
              <a:rPr lang="en-US" dirty="0"/>
              <a:t>Confed Pilots</a:t>
            </a:r>
          </a:p>
        </p:txBody>
      </p:sp>
    </p:spTree>
    <p:extLst>
      <p:ext uri="{BB962C8B-B14F-4D97-AF65-F5344CB8AC3E}">
        <p14:creationId xmlns:p14="http://schemas.microsoft.com/office/powerpoint/2010/main" val="44270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575" y="4544438"/>
            <a:ext cx="3159860" cy="2114150"/>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424737" y="2162175"/>
            <a:ext cx="4447692"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Confederation Lieutenant</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3</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332585" y="2320095"/>
            <a:ext cx="444352"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65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25" name="TextBox 24">
            <a:extLst>
              <a:ext uri="{FF2B5EF4-FFF2-40B4-BE49-F238E27FC236}">
                <a16:creationId xmlns:a16="http://schemas.microsoft.com/office/drawing/2014/main" id="{940622EE-6B94-4194-8734-AF0E2BC74868}"/>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278158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457" y="3668888"/>
            <a:ext cx="3879452" cy="2989087"/>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908926" y="2162175"/>
            <a:ext cx="1479316"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Seether</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210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10" name="TextBox 9">
            <a:extLst>
              <a:ext uri="{FF2B5EF4-FFF2-40B4-BE49-F238E27FC236}">
                <a16:creationId xmlns:a16="http://schemas.microsoft.com/office/drawing/2014/main" id="{A126841F-BDF8-41B0-BFEF-25864D7F81E7}"/>
              </a:ext>
            </a:extLst>
          </p:cNvPr>
          <p:cNvSpPr txBox="1"/>
          <p:nvPr/>
        </p:nvSpPr>
        <p:spPr>
          <a:xfrm>
            <a:off x="7513583" y="3067208"/>
            <a:ext cx="3964776" cy="830997"/>
          </a:xfrm>
          <a:prstGeom prst="rect">
            <a:avLst/>
          </a:prstGeom>
          <a:noFill/>
        </p:spPr>
        <p:txBody>
          <a:bodyPr wrap="square" rtlCol="0">
            <a:spAutoFit/>
          </a:bodyPr>
          <a:lstStyle/>
          <a:p>
            <a:r>
              <a:rPr lang="en-US" sz="1200" dirty="0">
                <a:solidFill>
                  <a:schemeClr val="bg1"/>
                </a:solidFill>
                <a:latin typeface="Consolas" panose="020B0609020204030204" pitchFamily="49" charset="0"/>
              </a:rPr>
              <a:t>When he makes a dodge test, Seether only ever suffers a -1 to his pilot skill. He may re-roll a failed taunt and any failed gunnery skill tests he is called on to make.</a:t>
            </a:r>
          </a:p>
        </p:txBody>
      </p:sp>
      <p:sp>
        <p:nvSpPr>
          <p:cNvPr id="25" name="TextBox 24">
            <a:extLst>
              <a:ext uri="{FF2B5EF4-FFF2-40B4-BE49-F238E27FC236}">
                <a16:creationId xmlns:a16="http://schemas.microsoft.com/office/drawing/2014/main" id="{0C8D3629-272E-4303-A335-165BD1DECD0A}"/>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16239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457" y="3874891"/>
            <a:ext cx="3879452" cy="2780273"/>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474912" y="2162175"/>
            <a:ext cx="4347344"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Troy '</a:t>
            </a:r>
            <a:r>
              <a:rPr lang="en-US" sz="3200" dirty="0" err="1">
                <a:ln w="0"/>
                <a:solidFill>
                  <a:schemeClr val="bg1"/>
                </a:solidFill>
                <a:effectLst>
                  <a:outerShdw blurRad="38100" dist="19050" dir="2700000" algn="tl" rotWithShape="0">
                    <a:schemeClr val="dk1">
                      <a:alpha val="40000"/>
                    </a:schemeClr>
                  </a:outerShdw>
                </a:effectLst>
              </a:rPr>
              <a:t>Cathscratch</a:t>
            </a:r>
            <a:r>
              <a:rPr lang="en-US" sz="3200" dirty="0">
                <a:ln w="0"/>
                <a:solidFill>
                  <a:schemeClr val="bg1"/>
                </a:solidFill>
                <a:effectLst>
                  <a:outerShdw blurRad="38100" dist="19050" dir="2700000" algn="tl" rotWithShape="0">
                    <a:schemeClr val="dk1">
                      <a:alpha val="40000"/>
                    </a:schemeClr>
                  </a:outerShdw>
                </a:effectLst>
              </a:rPr>
              <a:t>' Carter</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100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10" name="TextBox 9">
            <a:extLst>
              <a:ext uri="{FF2B5EF4-FFF2-40B4-BE49-F238E27FC236}">
                <a16:creationId xmlns:a16="http://schemas.microsoft.com/office/drawing/2014/main" id="{A126841F-BDF8-41B0-BFEF-25864D7F81E7}"/>
              </a:ext>
            </a:extLst>
          </p:cNvPr>
          <p:cNvSpPr txBox="1"/>
          <p:nvPr/>
        </p:nvSpPr>
        <p:spPr>
          <a:xfrm>
            <a:off x="7513583" y="3067208"/>
            <a:ext cx="3964776" cy="830997"/>
          </a:xfrm>
          <a:prstGeom prst="rect">
            <a:avLst/>
          </a:prstGeom>
          <a:noFill/>
        </p:spPr>
        <p:txBody>
          <a:bodyPr wrap="square" rtlCol="0">
            <a:spAutoFit/>
          </a:bodyPr>
          <a:lstStyle/>
          <a:p>
            <a:r>
              <a:rPr lang="en-US" sz="1200" dirty="0">
                <a:solidFill>
                  <a:schemeClr val="bg1"/>
                </a:solidFill>
                <a:latin typeface="Consolas" panose="020B0609020204030204" pitchFamily="49" charset="0"/>
              </a:rPr>
              <a:t>If </a:t>
            </a:r>
            <a:r>
              <a:rPr lang="en-US" sz="1200" dirty="0" err="1">
                <a:solidFill>
                  <a:schemeClr val="bg1"/>
                </a:solidFill>
                <a:latin typeface="Consolas" panose="020B0609020204030204" pitchFamily="49" charset="0"/>
              </a:rPr>
              <a:t>Catscratch</a:t>
            </a:r>
            <a:r>
              <a:rPr lang="en-US" sz="1200" dirty="0">
                <a:solidFill>
                  <a:schemeClr val="bg1"/>
                </a:solidFill>
                <a:latin typeface="Consolas" panose="020B0609020204030204" pitchFamily="49" charset="0"/>
              </a:rPr>
              <a:t> fails a Psych test, and the Wing leader/Commander is in his </a:t>
            </a:r>
            <a:r>
              <a:rPr lang="en-US" sz="1200" dirty="0" err="1">
                <a:solidFill>
                  <a:schemeClr val="bg1"/>
                </a:solidFill>
                <a:latin typeface="Consolas" panose="020B0609020204030204" pitchFamily="49" charset="0"/>
              </a:rPr>
              <a:t>foward</a:t>
            </a:r>
            <a:r>
              <a:rPr lang="en-US" sz="1200" dirty="0">
                <a:solidFill>
                  <a:schemeClr val="bg1"/>
                </a:solidFill>
                <a:latin typeface="Consolas" panose="020B0609020204030204" pitchFamily="49" charset="0"/>
              </a:rPr>
              <a:t> arc, he may re-roll the ego test but counts his Ego stat as being 5 rather then 4.</a:t>
            </a:r>
          </a:p>
        </p:txBody>
      </p:sp>
      <p:sp>
        <p:nvSpPr>
          <p:cNvPr id="25" name="TextBox 24">
            <a:extLst>
              <a:ext uri="{FF2B5EF4-FFF2-40B4-BE49-F238E27FC236}">
                <a16:creationId xmlns:a16="http://schemas.microsoft.com/office/drawing/2014/main" id="{FFE9BF27-4545-4B90-BDEF-A0D1EC9C6009}"/>
              </a:ext>
            </a:extLst>
          </p:cNvPr>
          <p:cNvSpPr txBox="1"/>
          <p:nvPr/>
        </p:nvSpPr>
        <p:spPr>
          <a:xfrm>
            <a:off x="98017" y="2238375"/>
            <a:ext cx="3275196"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spTree>
    <p:extLst>
      <p:ext uri="{BB962C8B-B14F-4D97-AF65-F5344CB8AC3E}">
        <p14:creationId xmlns:p14="http://schemas.microsoft.com/office/powerpoint/2010/main" val="2201861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574C88F-75AB-40E4-B623-FA40B51786B5}"/>
              </a:ext>
            </a:extLst>
          </p:cNvPr>
          <p:cNvSpPr txBox="1"/>
          <p:nvPr/>
        </p:nvSpPr>
        <p:spPr>
          <a:xfrm>
            <a:off x="417891"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Rookie Pilot</a:t>
            </a:r>
            <a:br>
              <a:rPr lang="en-US" sz="1600" dirty="0">
                <a:ln w="0"/>
                <a:solidFill>
                  <a:schemeClr val="bg1"/>
                </a:solidFill>
                <a:effectLst>
                  <a:outerShdw blurRad="38100" dist="19050" dir="2700000" algn="tl" rotWithShape="0">
                    <a:schemeClr val="dk1">
                      <a:alpha val="40000"/>
                    </a:schemeClr>
                  </a:outerShdw>
                </a:effectLst>
              </a:rPr>
            </a:b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Confederation Lieutenant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Seether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Troy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Cathscratch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Carter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Winston 'Vagabond' Chang </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sz="1600" dirty="0">
              <a:solidFill>
                <a:schemeClr val="accent1"/>
              </a:solidFill>
            </a:endParaRPr>
          </a:p>
          <a:p>
            <a:endParaRPr lang="en-US" sz="1600" dirty="0"/>
          </a:p>
          <a:p>
            <a:endParaRPr lang="en-US" sz="1600" dirty="0"/>
          </a:p>
          <a:p>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63458" y="3874891"/>
            <a:ext cx="3879450" cy="2780273"/>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276300" y="2162175"/>
            <a:ext cx="4744569"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rPr>
              <a:t>Winston 'Vagabond' Chang </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190</a:t>
            </a:r>
          </a:p>
        </p:txBody>
      </p:sp>
      <p:sp>
        <p:nvSpPr>
          <p:cNvPr id="24" name="Rectangle 23">
            <a:hlinkClick r:id="rId10"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Pilots</a:t>
            </a:r>
          </a:p>
        </p:txBody>
      </p:sp>
      <p:sp>
        <p:nvSpPr>
          <p:cNvPr id="10" name="TextBox 9">
            <a:extLst>
              <a:ext uri="{FF2B5EF4-FFF2-40B4-BE49-F238E27FC236}">
                <a16:creationId xmlns:a16="http://schemas.microsoft.com/office/drawing/2014/main" id="{A126841F-BDF8-41B0-BFEF-25864D7F81E7}"/>
              </a:ext>
            </a:extLst>
          </p:cNvPr>
          <p:cNvSpPr txBox="1"/>
          <p:nvPr/>
        </p:nvSpPr>
        <p:spPr>
          <a:xfrm>
            <a:off x="7513583" y="3067208"/>
            <a:ext cx="3964776" cy="1569660"/>
          </a:xfrm>
          <a:prstGeom prst="rect">
            <a:avLst/>
          </a:prstGeom>
          <a:noFill/>
        </p:spPr>
        <p:txBody>
          <a:bodyPr wrap="square" rtlCol="0">
            <a:spAutoFit/>
          </a:bodyPr>
          <a:lstStyle/>
          <a:p>
            <a:r>
              <a:rPr lang="en-US" sz="1200" dirty="0">
                <a:solidFill>
                  <a:schemeClr val="bg1"/>
                </a:solidFill>
                <a:latin typeface="Consolas" panose="020B0609020204030204" pitchFamily="49" charset="0"/>
              </a:rPr>
              <a:t>If Winston Chang is the Wing Leader, all pilots in his wing may re-roll failed psych stat tests. If a friendly pilot with 1 or more stress tokens is with in his forward arc, Chang may attempt to calm them down. To do this he must </a:t>
            </a:r>
            <a:r>
              <a:rPr lang="en-US" sz="1200" dirty="0" err="1">
                <a:solidFill>
                  <a:schemeClr val="bg1"/>
                </a:solidFill>
                <a:latin typeface="Consolas" panose="020B0609020204030204" pitchFamily="49" charset="0"/>
              </a:rPr>
              <a:t>sacrafice</a:t>
            </a:r>
            <a:r>
              <a:rPr lang="en-US" sz="1200" dirty="0">
                <a:solidFill>
                  <a:schemeClr val="bg1"/>
                </a:solidFill>
                <a:latin typeface="Consolas" panose="020B0609020204030204" pitchFamily="49" charset="0"/>
              </a:rPr>
              <a:t> any attacks this turn and pass a psych test. If he </a:t>
            </a:r>
            <a:r>
              <a:rPr lang="en-US" sz="1200" dirty="0" err="1">
                <a:solidFill>
                  <a:schemeClr val="bg1"/>
                </a:solidFill>
                <a:latin typeface="Consolas" panose="020B0609020204030204" pitchFamily="49" charset="0"/>
              </a:rPr>
              <a:t>succeds</a:t>
            </a:r>
            <a:r>
              <a:rPr lang="en-US" sz="1200" dirty="0">
                <a:solidFill>
                  <a:schemeClr val="bg1"/>
                </a:solidFill>
                <a:latin typeface="Consolas" panose="020B0609020204030204" pitchFamily="49" charset="0"/>
              </a:rPr>
              <a:t>, the friendly pilot removes 1 stress token.</a:t>
            </a:r>
          </a:p>
        </p:txBody>
      </p:sp>
    </p:spTree>
    <p:extLst>
      <p:ext uri="{BB962C8B-B14F-4D97-AF65-F5344CB8AC3E}">
        <p14:creationId xmlns:p14="http://schemas.microsoft.com/office/powerpoint/2010/main" val="56810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107996"/>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F-103A Excalibur</a:t>
            </a:r>
          </a:p>
          <a:p>
            <a:pPr algn="ctr"/>
            <a:r>
              <a:rPr lang="en-US" sz="1600" dirty="0">
                <a:ln w="0"/>
                <a:solidFill>
                  <a:schemeClr val="bg1"/>
                </a:solidFill>
                <a:effectLst>
                  <a:outerShdw blurRad="38100" dist="19050" dir="2700000" algn="tl" rotWithShape="0">
                    <a:schemeClr val="dk1">
                      <a:alpha val="40000"/>
                    </a:schemeClr>
                  </a:outerShdw>
                </a:effectLst>
              </a:rPr>
              <a:t>FA-36A Hornet</a:t>
            </a:r>
          </a:p>
          <a:p>
            <a:pPr algn="ctr"/>
            <a:r>
              <a:rPr lang="en-US" sz="1600" dirty="0">
                <a:ln w="0"/>
                <a:solidFill>
                  <a:schemeClr val="bg1"/>
                </a:solidFill>
                <a:effectLst>
                  <a:outerShdw blurRad="38100" dist="19050" dir="2700000" algn="tl" rotWithShape="0">
                    <a:schemeClr val="dk1">
                      <a:alpha val="40000"/>
                    </a:schemeClr>
                  </a:outerShdw>
                </a:effectLst>
              </a:rPr>
              <a:t>HF-66A Thunderbolt VII</a:t>
            </a:r>
          </a:p>
          <a:p>
            <a:pPr algn="ctr"/>
            <a:r>
              <a:rPr lang="en-US" sz="1600" dirty="0">
                <a:ln w="0"/>
                <a:solidFill>
                  <a:schemeClr val="bg1"/>
                </a:solidFill>
                <a:effectLst>
                  <a:outerShdw blurRad="38100" dist="19050" dir="2700000" algn="tl" rotWithShape="0">
                    <a:schemeClr val="dk1">
                      <a:alpha val="40000"/>
                    </a:schemeClr>
                  </a:outerShdw>
                </a:effectLst>
              </a:rPr>
              <a:t>F-86C Hellcat V Assault Fighter</a:t>
            </a: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3" y="2311161"/>
            <a:ext cx="8199635" cy="1293710"/>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9</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5" y="3604871"/>
            <a:ext cx="44435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25</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684989" y="3604871"/>
            <a:ext cx="44435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11</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19701"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D/4</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470</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015663"/>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F-103A Excalibur conveys a +1 bonus to all Gunnery skill checks the pilot is called on to make. You may re-roll the first ‘miss’ result you get each turn.</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003707" cy="584775"/>
          </a:xfrm>
          <a:prstGeom prst="rect">
            <a:avLst/>
          </a:prstGeom>
          <a:noFill/>
        </p:spPr>
        <p:txBody>
          <a:bodyPr wrap="none" lIns="91440" tIns="45720" rIns="91440" bIns="45720">
            <a:spAutoFit/>
          </a:bodyPr>
          <a:lstStyle/>
          <a:p>
            <a:r>
              <a:rPr lang="en-US" sz="3200" b="1" dirty="0">
                <a:ln w="0"/>
                <a:solidFill>
                  <a:schemeClr val="bg1"/>
                </a:solidFill>
              </a:rPr>
              <a:t>F-103A Excalibur</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4847841"/>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158516"/>
            <a:ext cx="2364173" cy="400110"/>
          </a:xfrm>
          <a:prstGeom prst="rect">
            <a:avLst/>
          </a:prstGeom>
          <a:noFill/>
        </p:spPr>
        <p:txBody>
          <a:bodyPr wrap="none" lIns="91440" tIns="45720" rIns="91440" bIns="45720">
            <a:spAutoFit/>
          </a:bodyPr>
          <a:lstStyle/>
          <a:p>
            <a:r>
              <a:rPr lang="en-US" sz="2000" dirty="0">
                <a:ln w="0"/>
                <a:solidFill>
                  <a:schemeClr val="bg1"/>
                </a:solidFill>
              </a:rPr>
              <a:t>4 – Tachyon Cannons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438251"/>
            <a:ext cx="1585690" cy="400110"/>
          </a:xfrm>
          <a:prstGeom prst="rect">
            <a:avLst/>
          </a:prstGeom>
          <a:noFill/>
        </p:spPr>
        <p:txBody>
          <a:bodyPr wrap="none" lIns="91440" tIns="45720" rIns="91440" bIns="45720">
            <a:spAutoFit/>
          </a:bodyPr>
          <a:lstStyle/>
          <a:p>
            <a:r>
              <a:rPr lang="en-US" sz="2000" dirty="0">
                <a:ln w="0"/>
                <a:solidFill>
                  <a:schemeClr val="bg1"/>
                </a:solidFill>
              </a:rPr>
              <a:t>3 x 4 Missiles</a:t>
            </a:r>
          </a:p>
        </p:txBody>
      </p:sp>
      <p:sp>
        <p:nvSpPr>
          <p:cNvPr id="12" name="Title 11">
            <a:extLst>
              <a:ext uri="{FF2B5EF4-FFF2-40B4-BE49-F238E27FC236}">
                <a16:creationId xmlns:a16="http://schemas.microsoft.com/office/drawing/2014/main" id="{6D814AC0-F6FC-46ED-B75D-E0EB3B027496}"/>
              </a:ext>
            </a:extLst>
          </p:cNvPr>
          <p:cNvSpPr>
            <a:spLocks noGrp="1"/>
          </p:cNvSpPr>
          <p:nvPr>
            <p:ph type="title" idx="4294967295"/>
          </p:nvPr>
        </p:nvSpPr>
        <p:spPr>
          <a:xfrm>
            <a:off x="841022" y="-1772344"/>
            <a:ext cx="10515600" cy="1325563"/>
          </a:xfrm>
        </p:spPr>
        <p:txBody>
          <a:bodyPr/>
          <a:lstStyle/>
          <a:p>
            <a:r>
              <a:rPr lang="en-US" dirty="0"/>
              <a:t>Confed Ships</a:t>
            </a:r>
          </a:p>
        </p:txBody>
      </p:sp>
    </p:spTree>
    <p:extLst>
      <p:ext uri="{BB962C8B-B14F-4D97-AF65-F5344CB8AC3E}">
        <p14:creationId xmlns:p14="http://schemas.microsoft.com/office/powerpoint/2010/main" val="1011119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107996"/>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F-103A Excalibur</a:t>
            </a:r>
          </a:p>
          <a:p>
            <a:pPr algn="ctr"/>
            <a:r>
              <a:rPr lang="en-US" sz="1600" dirty="0">
                <a:ln w="0"/>
                <a:solidFill>
                  <a:schemeClr val="bg1"/>
                </a:solidFill>
                <a:effectLst>
                  <a:outerShdw blurRad="38100" dist="19050" dir="2700000" algn="tl" rotWithShape="0">
                    <a:schemeClr val="dk1">
                      <a:alpha val="40000"/>
                    </a:schemeClr>
                  </a:outerShdw>
                </a:effectLst>
              </a:rPr>
              <a:t>FA-36A Hornet</a:t>
            </a:r>
          </a:p>
          <a:p>
            <a:pPr algn="ctr"/>
            <a:r>
              <a:rPr lang="en-US" sz="1600" dirty="0">
                <a:ln w="0"/>
                <a:solidFill>
                  <a:schemeClr val="bg1"/>
                </a:solidFill>
                <a:effectLst>
                  <a:outerShdw blurRad="38100" dist="19050" dir="2700000" algn="tl" rotWithShape="0">
                    <a:schemeClr val="dk1">
                      <a:alpha val="40000"/>
                    </a:schemeClr>
                  </a:outerShdw>
                </a:effectLst>
              </a:rPr>
              <a:t>HF-66A Thunderbolt VII</a:t>
            </a:r>
          </a:p>
          <a:p>
            <a:pPr algn="ctr"/>
            <a:r>
              <a:rPr lang="en-US" sz="1600" dirty="0">
                <a:ln w="0"/>
                <a:solidFill>
                  <a:schemeClr val="bg1"/>
                </a:solidFill>
                <a:effectLst>
                  <a:outerShdw blurRad="38100" dist="19050" dir="2700000" algn="tl" rotWithShape="0">
                    <a:schemeClr val="dk1">
                      <a:alpha val="40000"/>
                    </a:schemeClr>
                  </a:outerShdw>
                </a:effectLst>
              </a:rPr>
              <a:t>F-86C Hellcat V Assault Fighter</a:t>
            </a: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3" y="2311161"/>
            <a:ext cx="8199635" cy="1293709"/>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9</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157847"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749911"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93343" y="3603530"/>
            <a:ext cx="5243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F/4</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110</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015663"/>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Hornet is exceptionally fast for a craft of its era. If converting ‘turn’ to ‘burn’ convert at a rate of 1 inch of movement per 1 degree of turn rather then the normal 1:2.</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2675284" cy="584775"/>
          </a:xfrm>
          <a:prstGeom prst="rect">
            <a:avLst/>
          </a:prstGeom>
          <a:noFill/>
        </p:spPr>
        <p:txBody>
          <a:bodyPr wrap="none" lIns="91440" tIns="45720" rIns="91440" bIns="45720">
            <a:spAutoFit/>
          </a:bodyPr>
          <a:lstStyle/>
          <a:p>
            <a:r>
              <a:rPr lang="en-US" sz="3200" b="1" dirty="0">
                <a:ln w="0"/>
                <a:solidFill>
                  <a:schemeClr val="bg1"/>
                </a:solidFill>
              </a:rPr>
              <a:t>FA-36A Hornet</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4847841"/>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158516"/>
            <a:ext cx="2122697" cy="400110"/>
          </a:xfrm>
          <a:prstGeom prst="rect">
            <a:avLst/>
          </a:prstGeom>
          <a:noFill/>
        </p:spPr>
        <p:txBody>
          <a:bodyPr wrap="none" lIns="91440" tIns="45720" rIns="91440" bIns="45720">
            <a:spAutoFit/>
          </a:bodyPr>
          <a:lstStyle/>
          <a:p>
            <a:r>
              <a:rPr lang="en-US" sz="2000" dirty="0">
                <a:ln w="0"/>
                <a:solidFill>
                  <a:schemeClr val="bg1"/>
                </a:solidFill>
              </a:rPr>
              <a:t>2 – Laser Cannons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438251"/>
            <a:ext cx="1585690" cy="400110"/>
          </a:xfrm>
          <a:prstGeom prst="rect">
            <a:avLst/>
          </a:prstGeom>
          <a:noFill/>
        </p:spPr>
        <p:txBody>
          <a:bodyPr wrap="none" lIns="91440" tIns="45720" rIns="91440" bIns="45720">
            <a:spAutoFit/>
          </a:bodyPr>
          <a:lstStyle/>
          <a:p>
            <a:r>
              <a:rPr lang="en-US" sz="2000" dirty="0">
                <a:ln w="0"/>
                <a:solidFill>
                  <a:schemeClr val="bg1"/>
                </a:solidFill>
              </a:rPr>
              <a:t>2 x 1 Missiles</a:t>
            </a:r>
          </a:p>
        </p:txBody>
      </p:sp>
    </p:spTree>
    <p:extLst>
      <p:ext uri="{BB962C8B-B14F-4D97-AF65-F5344CB8AC3E}">
        <p14:creationId xmlns:p14="http://schemas.microsoft.com/office/powerpoint/2010/main" val="272424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107996"/>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F-103A Excalibur</a:t>
            </a:r>
          </a:p>
          <a:p>
            <a:pPr algn="ctr"/>
            <a:r>
              <a:rPr lang="en-US" sz="1600" dirty="0">
                <a:ln w="0"/>
                <a:solidFill>
                  <a:schemeClr val="bg1"/>
                </a:solidFill>
                <a:effectLst>
                  <a:outerShdw blurRad="38100" dist="19050" dir="2700000" algn="tl" rotWithShape="0">
                    <a:schemeClr val="dk1">
                      <a:alpha val="40000"/>
                    </a:schemeClr>
                  </a:outerShdw>
                </a:effectLst>
              </a:rPr>
              <a:t>FA-36A Hornet</a:t>
            </a:r>
          </a:p>
          <a:p>
            <a:pPr algn="ctr"/>
            <a:r>
              <a:rPr lang="en-US" sz="1600" dirty="0">
                <a:ln w="0"/>
                <a:solidFill>
                  <a:schemeClr val="bg1"/>
                </a:solidFill>
                <a:effectLst>
                  <a:outerShdw blurRad="38100" dist="19050" dir="2700000" algn="tl" rotWithShape="0">
                    <a:schemeClr val="dk1">
                      <a:alpha val="40000"/>
                    </a:schemeClr>
                  </a:outerShdw>
                </a:effectLst>
              </a:rPr>
              <a:t>HF-66A Thunderbolt VII</a:t>
            </a:r>
          </a:p>
          <a:p>
            <a:pPr algn="ctr"/>
            <a:r>
              <a:rPr lang="en-US" sz="1600" dirty="0">
                <a:ln w="0"/>
                <a:solidFill>
                  <a:schemeClr val="bg1"/>
                </a:solidFill>
                <a:effectLst>
                  <a:outerShdw blurRad="38100" dist="19050" dir="2700000" algn="tl" rotWithShape="0">
                    <a:schemeClr val="dk1">
                      <a:alpha val="40000"/>
                    </a:schemeClr>
                  </a:outerShdw>
                </a:effectLst>
              </a:rPr>
              <a:t>F-86C Hellcat V Assault Fighter</a:t>
            </a: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6" y="2311161"/>
            <a:ext cx="8199628" cy="1293709"/>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25</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684990"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D/5</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375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323439"/>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HF-66A Thunderbolt VII mounts a computer controlled turret that covers its rear quadrant. This weapon fires independently of the main ship allowing it to target a different ship to the pilot. The turret has a Gunnery skill of 4, and mounts a single Mass Driver.</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4188967" cy="584775"/>
          </a:xfrm>
          <a:prstGeom prst="rect">
            <a:avLst/>
          </a:prstGeom>
          <a:noFill/>
        </p:spPr>
        <p:txBody>
          <a:bodyPr wrap="none" lIns="91440" tIns="45720" rIns="91440" bIns="45720">
            <a:spAutoFit/>
          </a:bodyPr>
          <a:lstStyle/>
          <a:p>
            <a:r>
              <a:rPr lang="en-US" sz="3200" b="1" dirty="0">
                <a:ln w="0"/>
                <a:solidFill>
                  <a:schemeClr val="bg1"/>
                </a:solidFill>
              </a:rPr>
              <a:t>HF-66A Thunderbolt VII</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2270878" cy="400110"/>
          </a:xfrm>
          <a:prstGeom prst="rect">
            <a:avLst/>
          </a:prstGeom>
          <a:noFill/>
        </p:spPr>
        <p:txBody>
          <a:bodyPr wrap="none" lIns="91440" tIns="45720" rIns="91440" bIns="45720">
            <a:spAutoFit/>
          </a:bodyPr>
          <a:lstStyle/>
          <a:p>
            <a:r>
              <a:rPr lang="en-US" sz="2000" dirty="0">
                <a:ln w="0"/>
                <a:solidFill>
                  <a:schemeClr val="bg1"/>
                </a:solidFill>
              </a:rPr>
              <a:t>4 – Photon Cannons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2 x 3 Missiles</a:t>
            </a:r>
          </a:p>
        </p:txBody>
      </p:sp>
      <p:sp>
        <p:nvSpPr>
          <p:cNvPr id="31" name="Rectangle 30">
            <a:extLst>
              <a:ext uri="{FF2B5EF4-FFF2-40B4-BE49-F238E27FC236}">
                <a16:creationId xmlns:a16="http://schemas.microsoft.com/office/drawing/2014/main" id="{5120A6D0-B8C7-4F43-AB72-89BE56E6D55B}"/>
              </a:ext>
            </a:extLst>
          </p:cNvPr>
          <p:cNvSpPr/>
          <p:nvPr/>
        </p:nvSpPr>
        <p:spPr>
          <a:xfrm>
            <a:off x="3627508" y="5972648"/>
            <a:ext cx="1816203" cy="400110"/>
          </a:xfrm>
          <a:prstGeom prst="rect">
            <a:avLst/>
          </a:prstGeom>
          <a:noFill/>
        </p:spPr>
        <p:txBody>
          <a:bodyPr wrap="none" lIns="91440" tIns="45720" rIns="91440" bIns="45720">
            <a:spAutoFit/>
          </a:bodyPr>
          <a:lstStyle/>
          <a:p>
            <a:r>
              <a:rPr lang="en-US" sz="2000" dirty="0">
                <a:ln w="0"/>
                <a:solidFill>
                  <a:schemeClr val="bg1"/>
                </a:solidFill>
              </a:rPr>
              <a:t>1 x 1 Torpedoes</a:t>
            </a:r>
          </a:p>
        </p:txBody>
      </p:sp>
    </p:spTree>
    <p:extLst>
      <p:ext uri="{BB962C8B-B14F-4D97-AF65-F5344CB8AC3E}">
        <p14:creationId xmlns:p14="http://schemas.microsoft.com/office/powerpoint/2010/main" val="3214941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a:t>
            </a:r>
            <a:r>
              <a:rPr lang="en-US" dirty="0" err="1"/>
              <a:t>Kilrathi</a:t>
            </a:r>
            <a:r>
              <a:rPr lang="en-US" dirty="0"/>
              <a:t>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107996"/>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F-103A Excalibur</a:t>
            </a:r>
          </a:p>
          <a:p>
            <a:pPr algn="ctr"/>
            <a:r>
              <a:rPr lang="en-US" sz="1600" dirty="0">
                <a:ln w="0"/>
                <a:solidFill>
                  <a:schemeClr val="bg1"/>
                </a:solidFill>
                <a:effectLst>
                  <a:outerShdw blurRad="38100" dist="19050" dir="2700000" algn="tl" rotWithShape="0">
                    <a:schemeClr val="dk1">
                      <a:alpha val="40000"/>
                    </a:schemeClr>
                  </a:outerShdw>
                </a:effectLst>
              </a:rPr>
              <a:t>FA-36A Hornet</a:t>
            </a:r>
          </a:p>
          <a:p>
            <a:pPr algn="ctr"/>
            <a:r>
              <a:rPr lang="en-US" sz="1600" dirty="0">
                <a:ln w="0"/>
                <a:solidFill>
                  <a:schemeClr val="bg1"/>
                </a:solidFill>
                <a:effectLst>
                  <a:outerShdw blurRad="38100" dist="19050" dir="2700000" algn="tl" rotWithShape="0">
                    <a:schemeClr val="dk1">
                      <a:alpha val="40000"/>
                    </a:schemeClr>
                  </a:outerShdw>
                </a:effectLst>
              </a:rPr>
              <a:t>HF-66A Thunderbolt VII</a:t>
            </a:r>
          </a:p>
          <a:p>
            <a:pPr algn="ctr"/>
            <a:r>
              <a:rPr lang="en-US" sz="1600" dirty="0">
                <a:ln w="0"/>
                <a:solidFill>
                  <a:schemeClr val="bg1"/>
                </a:solidFill>
                <a:effectLst>
                  <a:outerShdw blurRad="38100" dist="19050" dir="2700000" algn="tl" rotWithShape="0">
                    <a:schemeClr val="dk1">
                      <a:alpha val="40000"/>
                    </a:schemeClr>
                  </a:outerShdw>
                </a:effectLst>
              </a:rPr>
              <a:t>F-86C Hellcat V Assault Fighter</a:t>
            </a: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6" y="2311161"/>
            <a:ext cx="8199628" cy="1293708"/>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9</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25</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684990"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D/4</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285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400110"/>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[none]</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5356979" cy="584775"/>
          </a:xfrm>
          <a:prstGeom prst="rect">
            <a:avLst/>
          </a:prstGeom>
          <a:noFill/>
        </p:spPr>
        <p:txBody>
          <a:bodyPr wrap="none" lIns="91440" tIns="45720" rIns="91440" bIns="45720">
            <a:spAutoFit/>
          </a:bodyPr>
          <a:lstStyle/>
          <a:p>
            <a:r>
              <a:rPr lang="en-US" sz="3200" b="1" dirty="0">
                <a:ln w="0"/>
                <a:solidFill>
                  <a:schemeClr val="bg1"/>
                </a:solidFill>
              </a:rPr>
              <a:t>F-86C Hellcat V Assault Fighter</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2017604" cy="400110"/>
          </a:xfrm>
          <a:prstGeom prst="rect">
            <a:avLst/>
          </a:prstGeom>
          <a:noFill/>
        </p:spPr>
        <p:txBody>
          <a:bodyPr wrap="none" lIns="91440" tIns="45720" rIns="91440" bIns="45720">
            <a:spAutoFit/>
          </a:bodyPr>
          <a:lstStyle/>
          <a:p>
            <a:r>
              <a:rPr lang="en-US" sz="2000" dirty="0">
                <a:ln w="0"/>
                <a:solidFill>
                  <a:schemeClr val="bg1"/>
                </a:solidFill>
              </a:rPr>
              <a:t>2 – Neutron Guns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2 x 2 Missiles</a:t>
            </a:r>
          </a:p>
        </p:txBody>
      </p:sp>
    </p:spTree>
    <p:extLst>
      <p:ext uri="{BB962C8B-B14F-4D97-AF65-F5344CB8AC3E}">
        <p14:creationId xmlns:p14="http://schemas.microsoft.com/office/powerpoint/2010/main" val="1325703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354217"/>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KFA-983A </a:t>
            </a:r>
            <a:r>
              <a:rPr lang="en-US" sz="1600" dirty="0" err="1">
                <a:ln w="0"/>
                <a:solidFill>
                  <a:schemeClr val="bg1"/>
                </a:solidFill>
                <a:effectLst>
                  <a:outerShdw blurRad="38100" dist="19050" dir="2700000" algn="tl" rotWithShape="0">
                    <a:schemeClr val="dk1">
                      <a:alpha val="40000"/>
                    </a:schemeClr>
                  </a:outerShdw>
                </a:effectLst>
              </a:rPr>
              <a:t>Darket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KF-65B </a:t>
            </a:r>
            <a:r>
              <a:rPr lang="en-US" sz="1600" dirty="0" err="1">
                <a:ln w="0"/>
                <a:solidFill>
                  <a:schemeClr val="bg1"/>
                </a:solidFill>
                <a:effectLst>
                  <a:outerShdw blurRad="38100" dist="19050" dir="2700000" algn="tl" rotWithShape="0">
                    <a:schemeClr val="dk1">
                      <a:alpha val="40000"/>
                    </a:schemeClr>
                  </a:outerShdw>
                </a:effectLst>
              </a:rPr>
              <a:t>Dralthi</a:t>
            </a:r>
            <a:r>
              <a:rPr lang="en-US" sz="1600" dirty="0">
                <a:ln w="0"/>
                <a:solidFill>
                  <a:schemeClr val="bg1"/>
                </a:solidFill>
                <a:effectLst>
                  <a:outerShdw blurRad="38100" dist="19050" dir="2700000" algn="tl" rotWithShape="0">
                    <a:schemeClr val="dk1">
                      <a:alpha val="40000"/>
                    </a:schemeClr>
                  </a:outerShdw>
                </a:effectLst>
              </a:rPr>
              <a:t> IV</a:t>
            </a:r>
          </a:p>
          <a:p>
            <a:pPr algn="ctr"/>
            <a:r>
              <a:rPr lang="en-US" sz="1600" dirty="0">
                <a:ln w="0"/>
                <a:solidFill>
                  <a:schemeClr val="bg1"/>
                </a:solidFill>
                <a:effectLst>
                  <a:outerShdw blurRad="38100" dist="19050" dir="2700000" algn="tl" rotWithShape="0">
                    <a:schemeClr val="dk1">
                      <a:alpha val="40000"/>
                    </a:schemeClr>
                  </a:outerShdw>
                </a:effectLst>
              </a:rPr>
              <a:t>KSF-119B </a:t>
            </a:r>
            <a:r>
              <a:rPr lang="en-US" sz="1600" dirty="0" err="1">
                <a:ln w="0"/>
                <a:solidFill>
                  <a:schemeClr val="bg1"/>
                </a:solidFill>
                <a:effectLst>
                  <a:outerShdw blurRad="38100" dist="19050" dir="2700000" algn="tl" rotWithShape="0">
                    <a:schemeClr val="dk1">
                      <a:alpha val="40000"/>
                    </a:schemeClr>
                  </a:outerShdw>
                </a:effectLst>
              </a:rPr>
              <a:t>Strakha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KHFB-1066C </a:t>
            </a:r>
            <a:r>
              <a:rPr lang="en-US" sz="1600" dirty="0" err="1">
                <a:ln w="0"/>
                <a:solidFill>
                  <a:schemeClr val="bg1"/>
                </a:solidFill>
                <a:effectLst>
                  <a:outerShdw blurRad="38100" dist="19050" dir="2700000" algn="tl" rotWithShape="0">
                    <a:schemeClr val="dk1">
                      <a:alpha val="40000"/>
                    </a:schemeClr>
                  </a:outerShdw>
                </a:effectLst>
              </a:rPr>
              <a:t>VokToth</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9" y="2311161"/>
            <a:ext cx="8199622" cy="1293708"/>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25	</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684990"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13</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D/4</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400</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323439"/>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KHFB-1066C </a:t>
            </a:r>
            <a:r>
              <a:rPr lang="en-US" sz="2000" dirty="0" err="1">
                <a:ln w="0"/>
                <a:solidFill>
                  <a:schemeClr val="bg1"/>
                </a:solidFill>
                <a:effectLst>
                  <a:outerShdw blurRad="38100" dist="19050" dir="2700000" algn="tl" rotWithShape="0">
                    <a:schemeClr val="dk1">
                      <a:alpha val="40000"/>
                    </a:schemeClr>
                  </a:outerShdw>
                </a:effectLst>
              </a:rPr>
              <a:t>VokToth</a:t>
            </a:r>
            <a:r>
              <a:rPr lang="en-US" sz="2000" dirty="0">
                <a:ln w="0"/>
                <a:solidFill>
                  <a:schemeClr val="bg1"/>
                </a:solidFill>
                <a:effectLst>
                  <a:outerShdw blurRad="38100" dist="19050" dir="2700000" algn="tl" rotWithShape="0">
                    <a:schemeClr val="dk1">
                      <a:alpha val="40000"/>
                    </a:schemeClr>
                  </a:outerShdw>
                </a:effectLst>
              </a:rPr>
              <a:t> mounts a computer controlled turret that covers its rear quadrant. This weapon fires independently of the main ship allowing it to target a different target to the pilot themselves. The turret has a gunnery skill of 4, and mounts 2 Meson Guns.</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751348" cy="584775"/>
          </a:xfrm>
          <a:prstGeom prst="rect">
            <a:avLst/>
          </a:prstGeom>
          <a:noFill/>
        </p:spPr>
        <p:txBody>
          <a:bodyPr wrap="none" lIns="91440" tIns="45720" rIns="91440" bIns="45720">
            <a:spAutoFit/>
          </a:bodyPr>
          <a:lstStyle/>
          <a:p>
            <a:r>
              <a:rPr lang="en-US" sz="3200" b="1" dirty="0">
                <a:ln w="0"/>
                <a:solidFill>
                  <a:schemeClr val="bg1"/>
                </a:solidFill>
              </a:rPr>
              <a:t>KHFB-1066C </a:t>
            </a:r>
            <a:r>
              <a:rPr lang="en-US" sz="3200" b="1" dirty="0" err="1">
                <a:ln w="0"/>
                <a:solidFill>
                  <a:schemeClr val="bg1"/>
                </a:solidFill>
              </a:rPr>
              <a:t>VokToth</a:t>
            </a:r>
            <a:endParaRPr lang="en-US" sz="3200" b="1" dirty="0">
              <a:ln w="0"/>
              <a:solidFill>
                <a:schemeClr val="bg1"/>
              </a:solidFill>
            </a:endParaRP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1866217" cy="400110"/>
          </a:xfrm>
          <a:prstGeom prst="rect">
            <a:avLst/>
          </a:prstGeom>
          <a:noFill/>
        </p:spPr>
        <p:txBody>
          <a:bodyPr wrap="none" lIns="91440" tIns="45720" rIns="91440" bIns="45720">
            <a:spAutoFit/>
          </a:bodyPr>
          <a:lstStyle/>
          <a:p>
            <a:r>
              <a:rPr lang="en-US" sz="2000" dirty="0">
                <a:ln w="0"/>
                <a:solidFill>
                  <a:schemeClr val="bg1"/>
                </a:solidFill>
              </a:rPr>
              <a:t>2 – Meson Guns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4 x 2 Missiles</a:t>
            </a:r>
          </a:p>
        </p:txBody>
      </p:sp>
      <p:sp>
        <p:nvSpPr>
          <p:cNvPr id="31" name="Rectangle 30">
            <a:extLst>
              <a:ext uri="{FF2B5EF4-FFF2-40B4-BE49-F238E27FC236}">
                <a16:creationId xmlns:a16="http://schemas.microsoft.com/office/drawing/2014/main" id="{127EB27F-64C9-4145-BE98-7149DC863788}"/>
              </a:ext>
            </a:extLst>
          </p:cNvPr>
          <p:cNvSpPr/>
          <p:nvPr/>
        </p:nvSpPr>
        <p:spPr>
          <a:xfrm>
            <a:off x="3627508" y="5964867"/>
            <a:ext cx="1816203" cy="400110"/>
          </a:xfrm>
          <a:prstGeom prst="rect">
            <a:avLst/>
          </a:prstGeom>
          <a:noFill/>
        </p:spPr>
        <p:txBody>
          <a:bodyPr wrap="none" lIns="91440" tIns="45720" rIns="91440" bIns="45720">
            <a:spAutoFit/>
          </a:bodyPr>
          <a:lstStyle/>
          <a:p>
            <a:r>
              <a:rPr lang="en-US" sz="2000" dirty="0">
                <a:ln w="0"/>
                <a:solidFill>
                  <a:schemeClr val="bg1"/>
                </a:solidFill>
              </a:rPr>
              <a:t>1 x 2 Torpedoes</a:t>
            </a:r>
          </a:p>
        </p:txBody>
      </p:sp>
      <p:sp>
        <p:nvSpPr>
          <p:cNvPr id="12" name="Title 11">
            <a:extLst>
              <a:ext uri="{FF2B5EF4-FFF2-40B4-BE49-F238E27FC236}">
                <a16:creationId xmlns:a16="http://schemas.microsoft.com/office/drawing/2014/main" id="{04005365-C1DC-413A-A840-65CF8D4B44A3}"/>
              </a:ext>
            </a:extLst>
          </p:cNvPr>
          <p:cNvSpPr>
            <a:spLocks noGrp="1"/>
          </p:cNvSpPr>
          <p:nvPr>
            <p:ph type="title" idx="4294967295"/>
          </p:nvPr>
        </p:nvSpPr>
        <p:spPr>
          <a:xfrm>
            <a:off x="817395" y="-1374698"/>
            <a:ext cx="10515600" cy="1325563"/>
          </a:xfrm>
        </p:spPr>
        <p:txBody>
          <a:bodyPr/>
          <a:lstStyle/>
          <a:p>
            <a:r>
              <a:rPr lang="en-US" dirty="0" err="1"/>
              <a:t>Kilrathi</a:t>
            </a:r>
            <a:r>
              <a:rPr lang="en-US" dirty="0"/>
              <a:t> Ships</a:t>
            </a:r>
          </a:p>
        </p:txBody>
      </p:sp>
    </p:spTree>
    <p:extLst>
      <p:ext uri="{BB962C8B-B14F-4D97-AF65-F5344CB8AC3E}">
        <p14:creationId xmlns:p14="http://schemas.microsoft.com/office/powerpoint/2010/main" val="104117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575" y="4305300"/>
            <a:ext cx="4362450" cy="2352675"/>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264396" y="2162175"/>
            <a:ext cx="4768357"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Prince </a:t>
            </a:r>
            <a:r>
              <a:rPr lang="en-US" sz="3200" b="0" cap="none" spc="0" dirty="0" err="1">
                <a:ln w="0"/>
                <a:solidFill>
                  <a:schemeClr val="bg1"/>
                </a:solidFill>
                <a:effectLst>
                  <a:outerShdw blurRad="38100" dist="19050" dir="2700000" algn="tl" rotWithShape="0">
                    <a:schemeClr val="dk1">
                      <a:alpha val="40000"/>
                    </a:schemeClr>
                  </a:outerShdw>
                </a:effectLst>
              </a:rPr>
              <a:t>Thrakath</a:t>
            </a:r>
            <a:r>
              <a:rPr lang="en-US" sz="3200" b="0" cap="none" spc="0" dirty="0">
                <a:ln w="0"/>
                <a:solidFill>
                  <a:schemeClr val="bg1"/>
                </a:solidFill>
                <a:effectLst>
                  <a:outerShdw blurRad="38100" dist="19050" dir="2700000" algn="tl" rotWithShape="0">
                    <a:schemeClr val="dk1">
                      <a:alpha val="40000"/>
                    </a:schemeClr>
                  </a:outerShdw>
                </a:effectLst>
              </a:rPr>
              <a:t> </a:t>
            </a:r>
            <a:r>
              <a:rPr lang="en-US" sz="3200" b="0" cap="none" spc="0" dirty="0" err="1">
                <a:ln w="0"/>
                <a:solidFill>
                  <a:schemeClr val="bg1"/>
                </a:solidFill>
                <a:effectLst>
                  <a:outerShdw blurRad="38100" dist="19050" dir="2700000" algn="tl" rotWithShape="0">
                    <a:schemeClr val="dk1">
                      <a:alpha val="40000"/>
                    </a:schemeClr>
                  </a:outerShdw>
                </a:effectLst>
              </a:rPr>
              <a:t>nar</a:t>
            </a:r>
            <a:r>
              <a:rPr lang="en-US" sz="3200" b="0" cap="none" spc="0" dirty="0">
                <a:ln w="0"/>
                <a:solidFill>
                  <a:schemeClr val="bg1"/>
                </a:solidFill>
                <a:effectLst>
                  <a:outerShdw blurRad="38100" dist="19050" dir="2700000" algn="tl" rotWithShape="0">
                    <a:schemeClr val="dk1">
                      <a:alpha val="40000"/>
                    </a:schemeClr>
                  </a:outerShdw>
                </a:effectLst>
              </a:rPr>
              <a:t> </a:t>
            </a:r>
            <a:r>
              <a:rPr lang="en-US" sz="3200" b="0" cap="none" spc="0" dirty="0" err="1">
                <a:ln w="0"/>
                <a:solidFill>
                  <a:schemeClr val="bg1"/>
                </a:solidFill>
                <a:effectLst>
                  <a:outerShdw blurRad="38100" dist="19050" dir="2700000" algn="tl" rotWithShape="0">
                    <a:schemeClr val="dk1">
                      <a:alpha val="40000"/>
                    </a:schemeClr>
                  </a:outerShdw>
                </a:effectLst>
              </a:rPr>
              <a:t>Kiranka</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569660"/>
          </a:xfrm>
          <a:prstGeom prst="rect">
            <a:avLst/>
          </a:prstGeom>
        </p:spPr>
        <p:txBody>
          <a:bodyPr wrap="square">
            <a:spAutoFit/>
          </a:bodyPr>
          <a:lstStyle/>
          <a:p>
            <a:r>
              <a:rPr lang="en-US" sz="1200" b="0" dirty="0">
                <a:solidFill>
                  <a:schemeClr val="bg1"/>
                </a:solidFill>
                <a:effectLst/>
                <a:latin typeface="Consolas" panose="020B0609020204030204" pitchFamily="49" charset="0"/>
              </a:rPr>
              <a:t>If Prince </a:t>
            </a:r>
            <a:r>
              <a:rPr lang="en-US" sz="1200" b="0" dirty="0" err="1">
                <a:solidFill>
                  <a:schemeClr val="bg1"/>
                </a:solidFill>
                <a:effectLst/>
                <a:latin typeface="Consolas" panose="020B0609020204030204" pitchFamily="49" charset="0"/>
              </a:rPr>
              <a:t>Thrakath</a:t>
            </a:r>
            <a:r>
              <a:rPr lang="en-US" sz="1200" b="0" dirty="0">
                <a:solidFill>
                  <a:schemeClr val="bg1"/>
                </a:solidFill>
                <a:effectLst/>
                <a:latin typeface="Consolas" panose="020B0609020204030204" pitchFamily="49" charset="0"/>
              </a:rPr>
              <a:t> is deployed, he is automatically the Wing Leader. If there is more then one wing, he automatically the Squadron Commander. His wing members do not test for stress if they are outnumbers at the beginning of the game. </a:t>
            </a:r>
            <a:r>
              <a:rPr lang="en-US" sz="1200" b="0" dirty="0" err="1">
                <a:solidFill>
                  <a:schemeClr val="bg1"/>
                </a:solidFill>
                <a:effectLst/>
                <a:latin typeface="Consolas" panose="020B0609020204030204" pitchFamily="49" charset="0"/>
              </a:rPr>
              <a:t>Thrakath</a:t>
            </a:r>
            <a:r>
              <a:rPr lang="en-US" sz="1200" b="0" dirty="0">
                <a:solidFill>
                  <a:schemeClr val="bg1"/>
                </a:solidFill>
                <a:effectLst/>
                <a:latin typeface="Consolas" panose="020B0609020204030204" pitchFamily="49" charset="0"/>
              </a:rPr>
              <a:t> himself may re-roll any failed gunnery tests he suffers. he may re-roll a single failed dodge test per game turn.</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34067403-8E5D-400D-9F21-DEDF3A33F15F}"/>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
        <p:nvSpPr>
          <p:cNvPr id="9" name="Title 8">
            <a:extLst>
              <a:ext uri="{FF2B5EF4-FFF2-40B4-BE49-F238E27FC236}">
                <a16:creationId xmlns:a16="http://schemas.microsoft.com/office/drawing/2014/main" id="{9484DCD6-086D-4C36-90D4-9062BD54555E}"/>
              </a:ext>
            </a:extLst>
          </p:cNvPr>
          <p:cNvSpPr>
            <a:spLocks noGrp="1"/>
          </p:cNvSpPr>
          <p:nvPr>
            <p:ph type="title" idx="4294967295"/>
          </p:nvPr>
        </p:nvSpPr>
        <p:spPr>
          <a:xfrm>
            <a:off x="0" y="-1481155"/>
            <a:ext cx="10515600" cy="1325563"/>
          </a:xfrm>
        </p:spPr>
        <p:txBody>
          <a:bodyPr/>
          <a:lstStyle/>
          <a:p>
            <a:r>
              <a:rPr lang="en-US" dirty="0" err="1"/>
              <a:t>Kilrathi</a:t>
            </a:r>
            <a:r>
              <a:rPr lang="en-US" dirty="0"/>
              <a:t> Pilots</a:t>
            </a:r>
          </a:p>
        </p:txBody>
      </p:sp>
    </p:spTree>
    <p:extLst>
      <p:ext uri="{BB962C8B-B14F-4D97-AF65-F5344CB8AC3E}">
        <p14:creationId xmlns:p14="http://schemas.microsoft.com/office/powerpoint/2010/main" val="2396448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354217"/>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KFA-983A </a:t>
            </a:r>
            <a:r>
              <a:rPr lang="en-US" sz="1600" dirty="0" err="1">
                <a:ln w="0"/>
                <a:solidFill>
                  <a:schemeClr val="bg1"/>
                </a:solidFill>
                <a:effectLst>
                  <a:outerShdw blurRad="38100" dist="19050" dir="2700000" algn="tl" rotWithShape="0">
                    <a:schemeClr val="dk1">
                      <a:alpha val="40000"/>
                    </a:schemeClr>
                  </a:outerShdw>
                </a:effectLst>
              </a:rPr>
              <a:t>Darket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KF-65B </a:t>
            </a:r>
            <a:r>
              <a:rPr lang="en-US" sz="1600" dirty="0" err="1">
                <a:ln w="0"/>
                <a:solidFill>
                  <a:schemeClr val="bg1"/>
                </a:solidFill>
                <a:effectLst>
                  <a:outerShdw blurRad="38100" dist="19050" dir="2700000" algn="tl" rotWithShape="0">
                    <a:schemeClr val="dk1">
                      <a:alpha val="40000"/>
                    </a:schemeClr>
                  </a:outerShdw>
                </a:effectLst>
              </a:rPr>
              <a:t>Dralthi</a:t>
            </a:r>
            <a:r>
              <a:rPr lang="en-US" sz="1600" dirty="0">
                <a:ln w="0"/>
                <a:solidFill>
                  <a:schemeClr val="bg1"/>
                </a:solidFill>
                <a:effectLst>
                  <a:outerShdw blurRad="38100" dist="19050" dir="2700000" algn="tl" rotWithShape="0">
                    <a:schemeClr val="dk1">
                      <a:alpha val="40000"/>
                    </a:schemeClr>
                  </a:outerShdw>
                </a:effectLst>
              </a:rPr>
              <a:t> IV</a:t>
            </a:r>
          </a:p>
          <a:p>
            <a:pPr algn="ctr"/>
            <a:r>
              <a:rPr lang="en-US" sz="1600" dirty="0">
                <a:ln w="0"/>
                <a:solidFill>
                  <a:schemeClr val="bg1"/>
                </a:solidFill>
                <a:effectLst>
                  <a:outerShdw blurRad="38100" dist="19050" dir="2700000" algn="tl" rotWithShape="0">
                    <a:schemeClr val="dk1">
                      <a:alpha val="40000"/>
                    </a:schemeClr>
                  </a:outerShdw>
                </a:effectLst>
              </a:rPr>
              <a:t>KSF-119B </a:t>
            </a:r>
            <a:r>
              <a:rPr lang="en-US" sz="1600" dirty="0" err="1">
                <a:ln w="0"/>
                <a:solidFill>
                  <a:schemeClr val="bg1"/>
                </a:solidFill>
                <a:effectLst>
                  <a:outerShdw blurRad="38100" dist="19050" dir="2700000" algn="tl" rotWithShape="0">
                    <a:schemeClr val="dk1">
                      <a:alpha val="40000"/>
                    </a:schemeClr>
                  </a:outerShdw>
                </a:effectLst>
              </a:rPr>
              <a:t>Strakha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KHFB-1066C </a:t>
            </a:r>
            <a:r>
              <a:rPr lang="en-US" sz="1600" dirty="0" err="1">
                <a:ln w="0"/>
                <a:solidFill>
                  <a:schemeClr val="bg1"/>
                </a:solidFill>
                <a:effectLst>
                  <a:outerShdw blurRad="38100" dist="19050" dir="2700000" algn="tl" rotWithShape="0">
                    <a:schemeClr val="dk1">
                      <a:alpha val="40000"/>
                    </a:schemeClr>
                  </a:outerShdw>
                </a:effectLst>
              </a:rPr>
              <a:t>VokToth</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79" y="2311161"/>
            <a:ext cx="8199622" cy="1293707"/>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	</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749911"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D/1</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323439"/>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a:t>
            </a:r>
            <a:r>
              <a:rPr lang="en-US" sz="2000" dirty="0" err="1">
                <a:ln w="0"/>
                <a:solidFill>
                  <a:schemeClr val="bg1"/>
                </a:solidFill>
                <a:effectLst>
                  <a:outerShdw blurRad="38100" dist="19050" dir="2700000" algn="tl" rotWithShape="0">
                    <a:schemeClr val="dk1">
                      <a:alpha val="40000"/>
                    </a:schemeClr>
                  </a:outerShdw>
                </a:effectLst>
              </a:rPr>
              <a:t>Strakha</a:t>
            </a:r>
            <a:r>
              <a:rPr lang="en-US" sz="2000" dirty="0">
                <a:ln w="0"/>
                <a:solidFill>
                  <a:schemeClr val="bg1"/>
                </a:solidFill>
                <a:effectLst>
                  <a:outerShdw blurRad="38100" dist="19050" dir="2700000" algn="tl" rotWithShape="0">
                    <a:schemeClr val="dk1">
                      <a:alpha val="40000"/>
                    </a:schemeClr>
                  </a:outerShdw>
                </a:effectLst>
              </a:rPr>
              <a:t> mounts of the </a:t>
            </a:r>
            <a:r>
              <a:rPr lang="en-US" sz="2000" dirty="0" err="1">
                <a:ln w="0"/>
                <a:solidFill>
                  <a:schemeClr val="bg1"/>
                </a:solidFill>
                <a:effectLst>
                  <a:outerShdw blurRad="38100" dist="19050" dir="2700000" algn="tl" rotWithShape="0">
                    <a:schemeClr val="dk1">
                      <a:alpha val="40000"/>
                    </a:schemeClr>
                  </a:outerShdw>
                </a:effectLst>
              </a:rPr>
              <a:t>Kilrathi</a:t>
            </a:r>
            <a:r>
              <a:rPr lang="en-US" sz="2000" dirty="0">
                <a:ln w="0"/>
                <a:solidFill>
                  <a:schemeClr val="bg1"/>
                </a:solidFill>
                <a:effectLst>
                  <a:outerShdw blurRad="38100" dist="19050" dir="2700000" algn="tl" rotWithShape="0">
                    <a:schemeClr val="dk1">
                      <a:alpha val="40000"/>
                    </a:schemeClr>
                  </a:outerShdw>
                </a:effectLst>
              </a:rPr>
              <a:t> first production series cloaking devices allowing the ship to vanish from sight and radar at a moments notice. When making a dodge test against guided missiles, treat the pilot skill of the </a:t>
            </a:r>
            <a:r>
              <a:rPr lang="en-US" sz="2000" dirty="0" err="1">
                <a:ln w="0"/>
                <a:solidFill>
                  <a:schemeClr val="bg1"/>
                </a:solidFill>
                <a:effectLst>
                  <a:outerShdw blurRad="38100" dist="19050" dir="2700000" algn="tl" rotWithShape="0">
                    <a:schemeClr val="dk1">
                      <a:alpha val="40000"/>
                    </a:schemeClr>
                  </a:outerShdw>
                </a:effectLst>
              </a:rPr>
              <a:t>Strakha’s</a:t>
            </a:r>
            <a:r>
              <a:rPr lang="en-US" sz="2000" dirty="0">
                <a:ln w="0"/>
                <a:solidFill>
                  <a:schemeClr val="bg1"/>
                </a:solidFill>
                <a:effectLst>
                  <a:outerShdw blurRad="38100" dist="19050" dir="2700000" algn="tl" rotWithShape="0">
                    <a:schemeClr val="dk1">
                      <a:alpha val="40000"/>
                    </a:schemeClr>
                  </a:outerShdw>
                </a:effectLst>
              </a:rPr>
              <a:t> pilot as if it were +2 to it’s normal value.</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157403" cy="584775"/>
          </a:xfrm>
          <a:prstGeom prst="rect">
            <a:avLst/>
          </a:prstGeom>
          <a:noFill/>
        </p:spPr>
        <p:txBody>
          <a:bodyPr wrap="none" lIns="91440" tIns="45720" rIns="91440" bIns="45720">
            <a:spAutoFit/>
          </a:bodyPr>
          <a:lstStyle/>
          <a:p>
            <a:r>
              <a:rPr lang="en-US" sz="3200" b="1" dirty="0">
                <a:ln w="0"/>
                <a:solidFill>
                  <a:schemeClr val="bg1"/>
                </a:solidFill>
              </a:rPr>
              <a:t>KSF-119B </a:t>
            </a:r>
            <a:r>
              <a:rPr lang="en-US" sz="3200" b="1" dirty="0" err="1">
                <a:ln w="0"/>
                <a:solidFill>
                  <a:schemeClr val="bg1"/>
                </a:solidFill>
              </a:rPr>
              <a:t>Strakha</a:t>
            </a:r>
            <a:endParaRPr lang="en-US" sz="3200" b="1" dirty="0">
              <a:ln w="0"/>
              <a:solidFill>
                <a:schemeClr val="bg1"/>
              </a:solidFill>
            </a:endParaRP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1930337" cy="400110"/>
          </a:xfrm>
          <a:prstGeom prst="rect">
            <a:avLst/>
          </a:prstGeom>
          <a:noFill/>
        </p:spPr>
        <p:txBody>
          <a:bodyPr wrap="none" lIns="91440" tIns="45720" rIns="91440" bIns="45720">
            <a:spAutoFit/>
          </a:bodyPr>
          <a:lstStyle/>
          <a:p>
            <a:r>
              <a:rPr lang="en-US" sz="2000" dirty="0">
                <a:ln w="0"/>
                <a:solidFill>
                  <a:schemeClr val="bg1"/>
                </a:solidFill>
              </a:rPr>
              <a:t>2 – Laser Canons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2 x 1 Missiles</a:t>
            </a:r>
          </a:p>
        </p:txBody>
      </p:sp>
    </p:spTree>
    <p:extLst>
      <p:ext uri="{BB962C8B-B14F-4D97-AF65-F5344CB8AC3E}">
        <p14:creationId xmlns:p14="http://schemas.microsoft.com/office/powerpoint/2010/main" val="98659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354217"/>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KFA-983A </a:t>
            </a:r>
            <a:r>
              <a:rPr lang="en-US" sz="1600" dirty="0" err="1">
                <a:ln w="0"/>
                <a:solidFill>
                  <a:schemeClr val="bg1"/>
                </a:solidFill>
                <a:effectLst>
                  <a:outerShdw blurRad="38100" dist="19050" dir="2700000" algn="tl" rotWithShape="0">
                    <a:schemeClr val="dk1">
                      <a:alpha val="40000"/>
                    </a:schemeClr>
                  </a:outerShdw>
                </a:effectLst>
              </a:rPr>
              <a:t>Darket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KF-65B </a:t>
            </a:r>
            <a:r>
              <a:rPr lang="en-US" sz="1600" dirty="0" err="1">
                <a:ln w="0"/>
                <a:solidFill>
                  <a:schemeClr val="bg1"/>
                </a:solidFill>
                <a:effectLst>
                  <a:outerShdw blurRad="38100" dist="19050" dir="2700000" algn="tl" rotWithShape="0">
                    <a:schemeClr val="dk1">
                      <a:alpha val="40000"/>
                    </a:schemeClr>
                  </a:outerShdw>
                </a:effectLst>
              </a:rPr>
              <a:t>Dralthi</a:t>
            </a:r>
            <a:r>
              <a:rPr lang="en-US" sz="1600" dirty="0">
                <a:ln w="0"/>
                <a:solidFill>
                  <a:schemeClr val="bg1"/>
                </a:solidFill>
                <a:effectLst>
                  <a:outerShdw blurRad="38100" dist="19050" dir="2700000" algn="tl" rotWithShape="0">
                    <a:schemeClr val="dk1">
                      <a:alpha val="40000"/>
                    </a:schemeClr>
                  </a:outerShdw>
                </a:effectLst>
              </a:rPr>
              <a:t> IV</a:t>
            </a:r>
          </a:p>
          <a:p>
            <a:pPr algn="ctr"/>
            <a:r>
              <a:rPr lang="en-US" sz="1600" dirty="0">
                <a:ln w="0"/>
                <a:solidFill>
                  <a:schemeClr val="bg1"/>
                </a:solidFill>
                <a:effectLst>
                  <a:outerShdw blurRad="38100" dist="19050" dir="2700000" algn="tl" rotWithShape="0">
                    <a:schemeClr val="dk1">
                      <a:alpha val="40000"/>
                    </a:schemeClr>
                  </a:outerShdw>
                </a:effectLst>
              </a:rPr>
              <a:t>KSF-119B </a:t>
            </a:r>
            <a:r>
              <a:rPr lang="en-US" sz="1600" dirty="0" err="1">
                <a:ln w="0"/>
                <a:solidFill>
                  <a:schemeClr val="bg1"/>
                </a:solidFill>
                <a:effectLst>
                  <a:outerShdw blurRad="38100" dist="19050" dir="2700000" algn="tl" rotWithShape="0">
                    <a:schemeClr val="dk1">
                      <a:alpha val="40000"/>
                    </a:schemeClr>
                  </a:outerShdw>
                </a:effectLst>
              </a:rPr>
              <a:t>Strakha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KHFB-1066C </a:t>
            </a:r>
            <a:r>
              <a:rPr lang="en-US" sz="1600" dirty="0" err="1">
                <a:ln w="0"/>
                <a:solidFill>
                  <a:schemeClr val="bg1"/>
                </a:solidFill>
                <a:effectLst>
                  <a:outerShdw blurRad="38100" dist="19050" dir="2700000" algn="tl" rotWithShape="0">
                    <a:schemeClr val="dk1">
                      <a:alpha val="40000"/>
                    </a:schemeClr>
                  </a:outerShdw>
                </a:effectLst>
              </a:rPr>
              <a:t>VokToth</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82" y="2311161"/>
            <a:ext cx="8199616" cy="1293707"/>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	</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749911"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D/6</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275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400110"/>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[none]</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069045" cy="584775"/>
          </a:xfrm>
          <a:prstGeom prst="rect">
            <a:avLst/>
          </a:prstGeom>
          <a:noFill/>
        </p:spPr>
        <p:txBody>
          <a:bodyPr wrap="none" lIns="91440" tIns="45720" rIns="91440" bIns="45720">
            <a:spAutoFit/>
          </a:bodyPr>
          <a:lstStyle/>
          <a:p>
            <a:r>
              <a:rPr lang="en-US" sz="3200" b="1" dirty="0">
                <a:ln w="0"/>
                <a:solidFill>
                  <a:schemeClr val="bg1"/>
                </a:solidFill>
              </a:rPr>
              <a:t>KF-65B </a:t>
            </a:r>
            <a:r>
              <a:rPr lang="en-US" sz="3200" b="1" dirty="0" err="1">
                <a:ln w="0"/>
                <a:solidFill>
                  <a:schemeClr val="bg1"/>
                </a:solidFill>
              </a:rPr>
              <a:t>Dralthi</a:t>
            </a:r>
            <a:r>
              <a:rPr lang="en-US" sz="3200" b="1" dirty="0">
                <a:ln w="0"/>
                <a:solidFill>
                  <a:schemeClr val="bg1"/>
                </a:solidFill>
              </a:rPr>
              <a:t> IV</a:t>
            </a: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1866217" cy="400110"/>
          </a:xfrm>
          <a:prstGeom prst="rect">
            <a:avLst/>
          </a:prstGeom>
          <a:noFill/>
        </p:spPr>
        <p:txBody>
          <a:bodyPr wrap="none" lIns="91440" tIns="45720" rIns="91440" bIns="45720">
            <a:spAutoFit/>
          </a:bodyPr>
          <a:lstStyle/>
          <a:p>
            <a:r>
              <a:rPr lang="en-US" sz="2000" dirty="0">
                <a:ln w="0"/>
                <a:solidFill>
                  <a:schemeClr val="bg1"/>
                </a:solidFill>
              </a:rPr>
              <a:t>3 – Meson Guns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4 x 1 Missiles</a:t>
            </a:r>
          </a:p>
        </p:txBody>
      </p:sp>
    </p:spTree>
    <p:extLst>
      <p:ext uri="{BB962C8B-B14F-4D97-AF65-F5344CB8AC3E}">
        <p14:creationId xmlns:p14="http://schemas.microsoft.com/office/powerpoint/2010/main" val="32837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CFEDCACC-95F4-4671-B4FF-FB249B8FC49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094701F5-3FDB-4899-82BB-30A034C992FD}"/>
              </a:ext>
            </a:extLst>
          </p:cNvPr>
          <p:cNvSpPr/>
          <p:nvPr/>
        </p:nvSpPr>
        <p:spPr>
          <a:xfrm>
            <a:off x="3358451"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D8FB3833-1821-42D4-BBD4-EB9DC7F91F5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14B53875-FC27-42DB-8339-5629B41738C2}"/>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F7639618-9F95-4A55-8046-C5C6EC196E18}"/>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hlinkClick r:id="rId4" action="ppaction://hlinksldjump"/>
            <a:extLst>
              <a:ext uri="{FF2B5EF4-FFF2-40B4-BE49-F238E27FC236}">
                <a16:creationId xmlns:a16="http://schemas.microsoft.com/office/drawing/2014/main" id="{C5B05788-F252-424E-97F9-02108E0D7E08}"/>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Ships</a:t>
            </a:r>
          </a:p>
        </p:txBody>
      </p:sp>
      <p:sp>
        <p:nvSpPr>
          <p:cNvPr id="9" name="Rectangle 8">
            <a:extLst>
              <a:ext uri="{FF2B5EF4-FFF2-40B4-BE49-F238E27FC236}">
                <a16:creationId xmlns:a16="http://schemas.microsoft.com/office/drawing/2014/main" id="{9376EEB1-982F-44D9-9C22-96F00846572C}"/>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9BB66F1-2158-4C95-A649-B49DFC3EE3DF}"/>
              </a:ext>
            </a:extLst>
          </p:cNvPr>
          <p:cNvSpPr txBox="1"/>
          <p:nvPr/>
        </p:nvSpPr>
        <p:spPr>
          <a:xfrm>
            <a:off x="417891" y="2238375"/>
            <a:ext cx="2977451" cy="1354217"/>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rPr>
              <a:t>KFA-983A </a:t>
            </a:r>
            <a:r>
              <a:rPr lang="en-US" sz="1600" dirty="0" err="1">
                <a:ln w="0"/>
                <a:solidFill>
                  <a:schemeClr val="bg1"/>
                </a:solidFill>
                <a:effectLst>
                  <a:outerShdw blurRad="38100" dist="19050" dir="2700000" algn="tl" rotWithShape="0">
                    <a:schemeClr val="dk1">
                      <a:alpha val="40000"/>
                    </a:schemeClr>
                  </a:outerShdw>
                </a:effectLst>
              </a:rPr>
              <a:t>Darket</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KF-65B </a:t>
            </a:r>
            <a:r>
              <a:rPr lang="en-US" sz="1600" dirty="0" err="1">
                <a:ln w="0"/>
                <a:solidFill>
                  <a:schemeClr val="bg1"/>
                </a:solidFill>
                <a:effectLst>
                  <a:outerShdw blurRad="38100" dist="19050" dir="2700000" algn="tl" rotWithShape="0">
                    <a:schemeClr val="dk1">
                      <a:alpha val="40000"/>
                    </a:schemeClr>
                  </a:outerShdw>
                </a:effectLst>
              </a:rPr>
              <a:t>Dralthi</a:t>
            </a:r>
            <a:r>
              <a:rPr lang="en-US" sz="1600" dirty="0">
                <a:ln w="0"/>
                <a:solidFill>
                  <a:schemeClr val="bg1"/>
                </a:solidFill>
                <a:effectLst>
                  <a:outerShdw blurRad="38100" dist="19050" dir="2700000" algn="tl" rotWithShape="0">
                    <a:schemeClr val="dk1">
                      <a:alpha val="40000"/>
                    </a:schemeClr>
                  </a:outerShdw>
                </a:effectLst>
              </a:rPr>
              <a:t> IV</a:t>
            </a:r>
          </a:p>
          <a:p>
            <a:pPr algn="ctr"/>
            <a:r>
              <a:rPr lang="en-US" sz="1600" dirty="0">
                <a:ln w="0"/>
                <a:solidFill>
                  <a:schemeClr val="bg1"/>
                </a:solidFill>
                <a:effectLst>
                  <a:outerShdw blurRad="38100" dist="19050" dir="2700000" algn="tl" rotWithShape="0">
                    <a:schemeClr val="dk1">
                      <a:alpha val="40000"/>
                    </a:schemeClr>
                  </a:outerShdw>
                </a:effectLst>
              </a:rPr>
              <a:t>KSF-119B </a:t>
            </a:r>
            <a:r>
              <a:rPr lang="en-US" sz="1600" dirty="0" err="1">
                <a:ln w="0"/>
                <a:solidFill>
                  <a:schemeClr val="bg1"/>
                </a:solidFill>
                <a:effectLst>
                  <a:outerShdw blurRad="38100" dist="19050" dir="2700000" algn="tl" rotWithShape="0">
                    <a:schemeClr val="dk1">
                      <a:alpha val="40000"/>
                    </a:schemeClr>
                  </a:outerShdw>
                </a:effectLst>
              </a:rPr>
              <a:t>Strakha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rPr>
              <a:t>KHFB-1066C </a:t>
            </a:r>
            <a:r>
              <a:rPr lang="en-US" sz="1600" dirty="0" err="1">
                <a:ln w="0"/>
                <a:solidFill>
                  <a:schemeClr val="bg1"/>
                </a:solidFill>
                <a:effectLst>
                  <a:outerShdw blurRad="38100" dist="19050" dir="2700000" algn="tl" rotWithShape="0">
                    <a:schemeClr val="dk1">
                      <a:alpha val="40000"/>
                    </a:schemeClr>
                  </a:outerShdw>
                </a:effectLst>
              </a:rPr>
              <a:t>VokToth</a:t>
            </a:r>
            <a:endParaRPr lang="en-US" sz="1600" dirty="0">
              <a:ln w="0"/>
              <a:solidFill>
                <a:schemeClr val="bg1"/>
              </a:solidFill>
              <a:effectLst>
                <a:outerShdw blurRad="38100" dist="19050" dir="2700000" algn="tl" rotWithShape="0">
                  <a:schemeClr val="dk1">
                    <a:alpha val="40000"/>
                  </a:schemeClr>
                </a:outerShdw>
              </a:effectLst>
            </a:endParaRPr>
          </a:p>
          <a:p>
            <a:pPr algn="ctr"/>
            <a:endParaRPr lang="en-US" dirty="0"/>
          </a:p>
        </p:txBody>
      </p:sp>
      <p:sp>
        <p:nvSpPr>
          <p:cNvPr id="11" name="Rectangle 10">
            <a:extLst>
              <a:ext uri="{FF2B5EF4-FFF2-40B4-BE49-F238E27FC236}">
                <a16:creationId xmlns:a16="http://schemas.microsoft.com/office/drawing/2014/main" id="{A8CF0F0E-27C1-4088-A38A-E4D9CF9181EE}"/>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BBB398-C159-4CE2-8962-B1E889AD5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82" y="2311161"/>
            <a:ext cx="8199616" cy="1293706"/>
          </a:xfrm>
          <a:prstGeom prst="rect">
            <a:avLst/>
          </a:prstGeom>
        </p:spPr>
      </p:pic>
      <p:sp>
        <p:nvSpPr>
          <p:cNvPr id="14" name="Rectangle 13">
            <a:extLst>
              <a:ext uri="{FF2B5EF4-FFF2-40B4-BE49-F238E27FC236}">
                <a16:creationId xmlns:a16="http://schemas.microsoft.com/office/drawing/2014/main" id="{7D66030A-1B39-4DAE-9AF9-FDD820361E59}"/>
              </a:ext>
            </a:extLst>
          </p:cNvPr>
          <p:cNvSpPr/>
          <p:nvPr/>
        </p:nvSpPr>
        <p:spPr>
          <a:xfrm>
            <a:off x="3574473" y="3604871"/>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B:</a:t>
            </a:r>
          </a:p>
        </p:txBody>
      </p:sp>
      <p:sp>
        <p:nvSpPr>
          <p:cNvPr id="15" name="Rectangle 14">
            <a:extLst>
              <a:ext uri="{FF2B5EF4-FFF2-40B4-BE49-F238E27FC236}">
                <a16:creationId xmlns:a16="http://schemas.microsoft.com/office/drawing/2014/main" id="{1AF14462-E7D5-4445-BE80-F347D0E3781D}"/>
              </a:ext>
            </a:extLst>
          </p:cNvPr>
          <p:cNvSpPr/>
          <p:nvPr/>
        </p:nvSpPr>
        <p:spPr>
          <a:xfrm>
            <a:off x="3792076"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6" name="Rectangle 15">
            <a:extLst>
              <a:ext uri="{FF2B5EF4-FFF2-40B4-BE49-F238E27FC236}">
                <a16:creationId xmlns:a16="http://schemas.microsoft.com/office/drawing/2014/main" id="{63F41FA8-C7D6-453D-BEE4-6540E6EEF705}"/>
              </a:ext>
            </a:extLst>
          </p:cNvPr>
          <p:cNvSpPr/>
          <p:nvPr/>
        </p:nvSpPr>
        <p:spPr>
          <a:xfrm>
            <a:off x="4244383" y="3604871"/>
            <a:ext cx="36183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a:t>
            </a:r>
          </a:p>
        </p:txBody>
      </p:sp>
      <p:sp>
        <p:nvSpPr>
          <p:cNvPr id="17" name="Rectangle 16">
            <a:extLst>
              <a:ext uri="{FF2B5EF4-FFF2-40B4-BE49-F238E27FC236}">
                <a16:creationId xmlns:a16="http://schemas.microsoft.com/office/drawing/2014/main" id="{25AEA325-4D82-41AD-9407-19267EA57BA9}"/>
              </a:ext>
            </a:extLst>
          </p:cNvPr>
          <p:cNvSpPr/>
          <p:nvPr/>
        </p:nvSpPr>
        <p:spPr>
          <a:xfrm>
            <a:off x="4496707" y="3604871"/>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8" name="Rectangle 17">
            <a:extLst>
              <a:ext uri="{FF2B5EF4-FFF2-40B4-BE49-F238E27FC236}">
                <a16:creationId xmlns:a16="http://schemas.microsoft.com/office/drawing/2014/main" id="{965ADA78-AC3D-41BE-98C6-9CACD0F1DE64}"/>
              </a:ext>
            </a:extLst>
          </p:cNvPr>
          <p:cNvSpPr/>
          <p:nvPr/>
        </p:nvSpPr>
        <p:spPr>
          <a:xfrm>
            <a:off x="4895521" y="3604871"/>
            <a:ext cx="37221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p>
        </p:txBody>
      </p:sp>
      <p:sp>
        <p:nvSpPr>
          <p:cNvPr id="19" name="Rectangle 18">
            <a:extLst>
              <a:ext uri="{FF2B5EF4-FFF2-40B4-BE49-F238E27FC236}">
                <a16:creationId xmlns:a16="http://schemas.microsoft.com/office/drawing/2014/main" id="{260994B4-F9E7-4010-8A7B-1B32D7061723}"/>
              </a:ext>
            </a:extLst>
          </p:cNvPr>
          <p:cNvSpPr/>
          <p:nvPr/>
        </p:nvSpPr>
        <p:spPr>
          <a:xfrm>
            <a:off x="5092926" y="3604871"/>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	</a:t>
            </a:r>
          </a:p>
        </p:txBody>
      </p:sp>
      <p:sp>
        <p:nvSpPr>
          <p:cNvPr id="20" name="Rectangle 19">
            <a:extLst>
              <a:ext uri="{FF2B5EF4-FFF2-40B4-BE49-F238E27FC236}">
                <a16:creationId xmlns:a16="http://schemas.microsoft.com/office/drawing/2014/main" id="{8EF0BC38-2194-45F0-A915-AA7A05B08750}"/>
              </a:ext>
            </a:extLst>
          </p:cNvPr>
          <p:cNvSpPr/>
          <p:nvPr/>
        </p:nvSpPr>
        <p:spPr>
          <a:xfrm>
            <a:off x="5466746" y="3604871"/>
            <a:ext cx="4138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H:</a:t>
            </a:r>
          </a:p>
        </p:txBody>
      </p:sp>
      <p:sp>
        <p:nvSpPr>
          <p:cNvPr id="21" name="Rectangle 20">
            <a:extLst>
              <a:ext uri="{FF2B5EF4-FFF2-40B4-BE49-F238E27FC236}">
                <a16:creationId xmlns:a16="http://schemas.microsoft.com/office/drawing/2014/main" id="{3A5C217F-8DFA-464B-A1BD-BDA66C56B3E4}"/>
              </a:ext>
            </a:extLst>
          </p:cNvPr>
          <p:cNvSpPr/>
          <p:nvPr/>
        </p:nvSpPr>
        <p:spPr>
          <a:xfrm>
            <a:off x="5749911" y="3604871"/>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2" name="Rectangle 21">
            <a:extLst>
              <a:ext uri="{FF2B5EF4-FFF2-40B4-BE49-F238E27FC236}">
                <a16:creationId xmlns:a16="http://schemas.microsoft.com/office/drawing/2014/main" id="{D9BE51A9-CD9A-4014-8E47-5CC957712D0B}"/>
              </a:ext>
            </a:extLst>
          </p:cNvPr>
          <p:cNvSpPr/>
          <p:nvPr/>
        </p:nvSpPr>
        <p:spPr>
          <a:xfrm>
            <a:off x="6075195" y="3603530"/>
            <a:ext cx="3930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E:</a:t>
            </a:r>
          </a:p>
        </p:txBody>
      </p:sp>
      <p:sp>
        <p:nvSpPr>
          <p:cNvPr id="23" name="Rectangle 22">
            <a:extLst>
              <a:ext uri="{FF2B5EF4-FFF2-40B4-BE49-F238E27FC236}">
                <a16:creationId xmlns:a16="http://schemas.microsoft.com/office/drawing/2014/main" id="{F75821A6-7266-4743-A4DC-EF3E3AD72474}"/>
              </a:ext>
            </a:extLst>
          </p:cNvPr>
          <p:cNvSpPr/>
          <p:nvPr/>
        </p:nvSpPr>
        <p:spPr>
          <a:xfrm>
            <a:off x="6270035" y="3603530"/>
            <a:ext cx="57099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D/3</a:t>
            </a:r>
          </a:p>
        </p:txBody>
      </p:sp>
      <p:sp>
        <p:nvSpPr>
          <p:cNvPr id="24" name="Rectangle 23">
            <a:extLst>
              <a:ext uri="{FF2B5EF4-FFF2-40B4-BE49-F238E27FC236}">
                <a16:creationId xmlns:a16="http://schemas.microsoft.com/office/drawing/2014/main" id="{1780A17D-96DA-42EA-902F-52CBFA8F1604}"/>
              </a:ext>
            </a:extLst>
          </p:cNvPr>
          <p:cNvSpPr/>
          <p:nvPr/>
        </p:nvSpPr>
        <p:spPr>
          <a:xfrm>
            <a:off x="10589768" y="3603530"/>
            <a:ext cx="709168"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5" name="Rectangle 24">
            <a:extLst>
              <a:ext uri="{FF2B5EF4-FFF2-40B4-BE49-F238E27FC236}">
                <a16:creationId xmlns:a16="http://schemas.microsoft.com/office/drawing/2014/main" id="{34443A2A-4ED3-4B4D-A29D-B25CBB5EE0C4}"/>
              </a:ext>
            </a:extLst>
          </p:cNvPr>
          <p:cNvSpPr/>
          <p:nvPr/>
        </p:nvSpPr>
        <p:spPr>
          <a:xfrm>
            <a:off x="11148361" y="3603530"/>
            <a:ext cx="57419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175</a:t>
            </a:r>
          </a:p>
        </p:txBody>
      </p:sp>
      <p:sp>
        <p:nvSpPr>
          <p:cNvPr id="26" name="Rectangle 25">
            <a:extLst>
              <a:ext uri="{FF2B5EF4-FFF2-40B4-BE49-F238E27FC236}">
                <a16:creationId xmlns:a16="http://schemas.microsoft.com/office/drawing/2014/main" id="{B520C3A0-55C8-4835-A8B8-94BFCE0538E0}"/>
              </a:ext>
            </a:extLst>
          </p:cNvPr>
          <p:cNvSpPr/>
          <p:nvPr/>
        </p:nvSpPr>
        <p:spPr>
          <a:xfrm>
            <a:off x="3577328" y="3913452"/>
            <a:ext cx="8233672" cy="1015663"/>
          </a:xfrm>
          <a:prstGeom prst="rect">
            <a:avLst/>
          </a:prstGeom>
          <a:noFill/>
        </p:spPr>
        <p:txBody>
          <a:bodyPr wrap="square" lIns="91440" tIns="45720" rIns="91440" bIns="45720">
            <a:spAutoFit/>
          </a:bodyPr>
          <a:lstStyle/>
          <a:p>
            <a:r>
              <a:rPr lang="en-US" sz="2000" b="1" dirty="0">
                <a:ln w="0"/>
                <a:solidFill>
                  <a:schemeClr val="bg1"/>
                </a:solidFill>
                <a:effectLst>
                  <a:outerShdw blurRad="38100" dist="19050" dir="2700000" algn="tl" rotWithShape="0">
                    <a:schemeClr val="dk1">
                      <a:alpha val="40000"/>
                    </a:schemeClr>
                  </a:outerShdw>
                </a:effectLst>
              </a:rPr>
              <a:t>Ship Ability</a:t>
            </a:r>
            <a:r>
              <a:rPr lang="en-US" sz="2000" dirty="0">
                <a:ln w="0"/>
                <a:solidFill>
                  <a:schemeClr val="bg1"/>
                </a:solidFill>
                <a:effectLst>
                  <a:outerShdw blurRad="38100" dist="19050" dir="2700000" algn="tl" rotWithShape="0">
                    <a:schemeClr val="dk1">
                      <a:alpha val="40000"/>
                    </a:schemeClr>
                  </a:outerShdw>
                </a:effectLst>
              </a:rPr>
              <a:t>: The </a:t>
            </a:r>
            <a:r>
              <a:rPr lang="en-US" sz="2000" dirty="0" err="1">
                <a:ln w="0"/>
                <a:solidFill>
                  <a:schemeClr val="bg1"/>
                </a:solidFill>
                <a:effectLst>
                  <a:outerShdw blurRad="38100" dist="19050" dir="2700000" algn="tl" rotWithShape="0">
                    <a:schemeClr val="dk1">
                      <a:alpha val="40000"/>
                    </a:schemeClr>
                  </a:outerShdw>
                </a:effectLst>
              </a:rPr>
              <a:t>Darket</a:t>
            </a:r>
            <a:r>
              <a:rPr lang="en-US" sz="2000" dirty="0">
                <a:ln w="0"/>
                <a:solidFill>
                  <a:schemeClr val="bg1"/>
                </a:solidFill>
                <a:effectLst>
                  <a:outerShdw blurRad="38100" dist="19050" dir="2700000" algn="tl" rotWithShape="0">
                    <a:schemeClr val="dk1">
                      <a:alpha val="40000"/>
                    </a:schemeClr>
                  </a:outerShdw>
                </a:effectLst>
              </a:rPr>
              <a:t> is an exceptionally Nimble design, allowing it to undertake shockingly adept maneuvers in the hands of a skilled pilot. If the pilot of the </a:t>
            </a:r>
            <a:r>
              <a:rPr lang="en-US" sz="2000" dirty="0" err="1">
                <a:ln w="0"/>
                <a:solidFill>
                  <a:schemeClr val="bg1"/>
                </a:solidFill>
                <a:effectLst>
                  <a:outerShdw blurRad="38100" dist="19050" dir="2700000" algn="tl" rotWithShape="0">
                    <a:schemeClr val="dk1">
                      <a:alpha val="40000"/>
                    </a:schemeClr>
                  </a:outerShdw>
                </a:effectLst>
              </a:rPr>
              <a:t>Darket</a:t>
            </a:r>
            <a:r>
              <a:rPr lang="en-US" sz="2000" dirty="0">
                <a:ln w="0"/>
                <a:solidFill>
                  <a:schemeClr val="bg1"/>
                </a:solidFill>
                <a:effectLst>
                  <a:outerShdw blurRad="38100" dist="19050" dir="2700000" algn="tl" rotWithShape="0">
                    <a:schemeClr val="dk1">
                      <a:alpha val="40000"/>
                    </a:schemeClr>
                  </a:outerShdw>
                </a:effectLst>
              </a:rPr>
              <a:t> fails a dodge check, you may re-roll it.</a:t>
            </a:r>
          </a:p>
        </p:txBody>
      </p:sp>
      <p:sp>
        <p:nvSpPr>
          <p:cNvPr id="27" name="Rectangle 26">
            <a:extLst>
              <a:ext uri="{FF2B5EF4-FFF2-40B4-BE49-F238E27FC236}">
                <a16:creationId xmlns:a16="http://schemas.microsoft.com/office/drawing/2014/main" id="{A00D469C-F1A9-45BF-95F0-C4FCA28FFF64}"/>
              </a:ext>
            </a:extLst>
          </p:cNvPr>
          <p:cNvSpPr/>
          <p:nvPr/>
        </p:nvSpPr>
        <p:spPr>
          <a:xfrm>
            <a:off x="3494466" y="2179592"/>
            <a:ext cx="3053593" cy="584775"/>
          </a:xfrm>
          <a:prstGeom prst="rect">
            <a:avLst/>
          </a:prstGeom>
          <a:noFill/>
        </p:spPr>
        <p:txBody>
          <a:bodyPr wrap="none" lIns="91440" tIns="45720" rIns="91440" bIns="45720">
            <a:spAutoFit/>
          </a:bodyPr>
          <a:lstStyle/>
          <a:p>
            <a:r>
              <a:rPr lang="en-US" sz="3200" b="1" dirty="0">
                <a:ln w="0"/>
                <a:solidFill>
                  <a:schemeClr val="bg1"/>
                </a:solidFill>
              </a:rPr>
              <a:t>KFA-983A </a:t>
            </a:r>
            <a:r>
              <a:rPr lang="en-US" sz="3200" b="1" dirty="0" err="1">
                <a:ln w="0"/>
                <a:solidFill>
                  <a:schemeClr val="bg1"/>
                </a:solidFill>
              </a:rPr>
              <a:t>Darket</a:t>
            </a:r>
            <a:endParaRPr lang="en-US" sz="3200" b="1" dirty="0">
              <a:ln w="0"/>
              <a:solidFill>
                <a:schemeClr val="bg1"/>
              </a:solidFill>
            </a:endParaRPr>
          </a:p>
        </p:txBody>
      </p:sp>
      <p:sp>
        <p:nvSpPr>
          <p:cNvPr id="28" name="Rectangle 27">
            <a:extLst>
              <a:ext uri="{FF2B5EF4-FFF2-40B4-BE49-F238E27FC236}">
                <a16:creationId xmlns:a16="http://schemas.microsoft.com/office/drawing/2014/main" id="{31DB8A6B-D27E-413D-B937-ADECAD94EF8E}"/>
              </a:ext>
            </a:extLst>
          </p:cNvPr>
          <p:cNvSpPr/>
          <p:nvPr/>
        </p:nvSpPr>
        <p:spPr>
          <a:xfrm>
            <a:off x="3591751" y="5133067"/>
            <a:ext cx="1251112" cy="400110"/>
          </a:xfrm>
          <a:prstGeom prst="rect">
            <a:avLst/>
          </a:prstGeom>
          <a:noFill/>
        </p:spPr>
        <p:txBody>
          <a:bodyPr wrap="none" lIns="91440" tIns="45720" rIns="91440" bIns="45720">
            <a:spAutoFit/>
          </a:bodyPr>
          <a:lstStyle/>
          <a:p>
            <a:r>
              <a:rPr lang="en-US" sz="2000" b="1" dirty="0">
                <a:ln w="0"/>
                <a:solidFill>
                  <a:schemeClr val="bg1"/>
                </a:solidFill>
              </a:rPr>
              <a:t>Weapons:</a:t>
            </a:r>
          </a:p>
        </p:txBody>
      </p:sp>
      <p:sp>
        <p:nvSpPr>
          <p:cNvPr id="29" name="Rectangle 28">
            <a:extLst>
              <a:ext uri="{FF2B5EF4-FFF2-40B4-BE49-F238E27FC236}">
                <a16:creationId xmlns:a16="http://schemas.microsoft.com/office/drawing/2014/main" id="{AE282EE3-75FC-40DC-9C2E-75CA4CF51E59}"/>
              </a:ext>
            </a:extLst>
          </p:cNvPr>
          <p:cNvSpPr/>
          <p:nvPr/>
        </p:nvSpPr>
        <p:spPr>
          <a:xfrm>
            <a:off x="3627508" y="5443742"/>
            <a:ext cx="1930337" cy="400110"/>
          </a:xfrm>
          <a:prstGeom prst="rect">
            <a:avLst/>
          </a:prstGeom>
          <a:noFill/>
        </p:spPr>
        <p:txBody>
          <a:bodyPr wrap="none" lIns="91440" tIns="45720" rIns="91440" bIns="45720">
            <a:spAutoFit/>
          </a:bodyPr>
          <a:lstStyle/>
          <a:p>
            <a:r>
              <a:rPr lang="en-US" sz="2000" dirty="0">
                <a:ln w="0"/>
                <a:solidFill>
                  <a:schemeClr val="bg1"/>
                </a:solidFill>
              </a:rPr>
              <a:t>3 – Laser Canons</a:t>
            </a:r>
          </a:p>
        </p:txBody>
      </p:sp>
      <p:sp>
        <p:nvSpPr>
          <p:cNvPr id="30" name="Rectangle 29">
            <a:extLst>
              <a:ext uri="{FF2B5EF4-FFF2-40B4-BE49-F238E27FC236}">
                <a16:creationId xmlns:a16="http://schemas.microsoft.com/office/drawing/2014/main" id="{756E4744-9572-45ED-8F2D-90B59C6FB74A}"/>
              </a:ext>
            </a:extLst>
          </p:cNvPr>
          <p:cNvSpPr/>
          <p:nvPr/>
        </p:nvSpPr>
        <p:spPr>
          <a:xfrm>
            <a:off x="3627508" y="5723477"/>
            <a:ext cx="1585690" cy="400110"/>
          </a:xfrm>
          <a:prstGeom prst="rect">
            <a:avLst/>
          </a:prstGeom>
          <a:noFill/>
        </p:spPr>
        <p:txBody>
          <a:bodyPr wrap="none" lIns="91440" tIns="45720" rIns="91440" bIns="45720">
            <a:spAutoFit/>
          </a:bodyPr>
          <a:lstStyle/>
          <a:p>
            <a:r>
              <a:rPr lang="en-US" sz="2000" dirty="0">
                <a:ln w="0"/>
                <a:solidFill>
                  <a:schemeClr val="bg1"/>
                </a:solidFill>
              </a:rPr>
              <a:t>2 x 1 Missiles</a:t>
            </a:r>
          </a:p>
        </p:txBody>
      </p:sp>
    </p:spTree>
    <p:extLst>
      <p:ext uri="{BB962C8B-B14F-4D97-AF65-F5344CB8AC3E}">
        <p14:creationId xmlns:p14="http://schemas.microsoft.com/office/powerpoint/2010/main" val="3807330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468946" cy="584775"/>
          </a:xfrm>
          <a:prstGeom prst="rect">
            <a:avLst/>
          </a:prstGeom>
          <a:noFill/>
        </p:spPr>
        <p:txBody>
          <a:bodyPr wrap="none" lIns="91440" tIns="45720" rIns="91440" bIns="45720">
            <a:spAutoFit/>
          </a:bodyPr>
          <a:lstStyle/>
          <a:p>
            <a:r>
              <a:rPr lang="en-US" sz="3200" b="1" dirty="0">
                <a:ln w="0"/>
                <a:solidFill>
                  <a:schemeClr val="bg1"/>
                </a:solidFill>
              </a:rPr>
              <a:t>Laser Cannon</a:t>
            </a:r>
          </a:p>
        </p:txBody>
      </p:sp>
      <p:pic>
        <p:nvPicPr>
          <p:cNvPr id="15" name="Picture 14" descr="A picture containing indoor&#10;&#10;Description automatically generated">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466" y="4883505"/>
            <a:ext cx="5262418" cy="1584558"/>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5689" y="2641567"/>
            <a:ext cx="546946"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18”</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094320"/>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094320"/>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5" name="TextBox 24">
            <a:extLst>
              <a:ext uri="{FF2B5EF4-FFF2-40B4-BE49-F238E27FC236}">
                <a16:creationId xmlns:a16="http://schemas.microsoft.com/office/drawing/2014/main" id="{40F9E011-8F84-4838-BD3D-D3C8DAC1BB6B}"/>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6" name="Title 25">
            <a:extLst>
              <a:ext uri="{FF2B5EF4-FFF2-40B4-BE49-F238E27FC236}">
                <a16:creationId xmlns:a16="http://schemas.microsoft.com/office/drawing/2014/main" id="{DC247641-67C3-4ED1-AB36-2E1B46DCB79C}"/>
              </a:ext>
            </a:extLst>
          </p:cNvPr>
          <p:cNvSpPr>
            <a:spLocks noGrp="1"/>
          </p:cNvSpPr>
          <p:nvPr>
            <p:ph type="title" idx="4294967295"/>
          </p:nvPr>
        </p:nvSpPr>
        <p:spPr>
          <a:xfrm>
            <a:off x="838199" y="-1809308"/>
            <a:ext cx="10515600" cy="1325563"/>
          </a:xfrm>
        </p:spPr>
        <p:txBody>
          <a:bodyPr/>
          <a:lstStyle/>
          <a:p>
            <a:r>
              <a:rPr lang="en-US" dirty="0"/>
              <a:t>Laser Cannon</a:t>
            </a:r>
          </a:p>
        </p:txBody>
      </p:sp>
      <p:sp>
        <p:nvSpPr>
          <p:cNvPr id="27" name="Rectangle 26">
            <a:hlinkClick r:id="rId19" action="ppaction://hlinksldjump"/>
            <a:extLst>
              <a:ext uri="{FF2B5EF4-FFF2-40B4-BE49-F238E27FC236}">
                <a16:creationId xmlns:a16="http://schemas.microsoft.com/office/drawing/2014/main" id="{A095CA33-5E74-46E5-82BE-6933B86D07FB}"/>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8" name="Rectangle 27">
            <a:hlinkClick r:id="rId20" action="ppaction://hlinksldjump"/>
            <a:extLst>
              <a:ext uri="{FF2B5EF4-FFF2-40B4-BE49-F238E27FC236}">
                <a16:creationId xmlns:a16="http://schemas.microsoft.com/office/drawing/2014/main" id="{C587FBE7-40E2-4366-97C5-9824C33536B7}"/>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309102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815964" cy="584775"/>
          </a:xfrm>
          <a:prstGeom prst="rect">
            <a:avLst/>
          </a:prstGeom>
          <a:noFill/>
        </p:spPr>
        <p:txBody>
          <a:bodyPr wrap="none" lIns="91440" tIns="45720" rIns="91440" bIns="45720">
            <a:spAutoFit/>
          </a:bodyPr>
          <a:lstStyle/>
          <a:p>
            <a:r>
              <a:rPr lang="en-US" sz="3200" b="1" dirty="0">
                <a:ln w="0"/>
                <a:solidFill>
                  <a:schemeClr val="bg1"/>
                </a:solidFill>
              </a:rPr>
              <a:t>Photon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427" y="4162207"/>
            <a:ext cx="4119700" cy="2315093"/>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14”</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D40D89F1-EED7-43FF-9024-F2304ACB225E}"/>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5" name="Rectangle 24">
            <a:hlinkClick r:id="rId19" action="ppaction://hlinksldjump"/>
            <a:extLst>
              <a:ext uri="{FF2B5EF4-FFF2-40B4-BE49-F238E27FC236}">
                <a16:creationId xmlns:a16="http://schemas.microsoft.com/office/drawing/2014/main" id="{0E63EF5E-E35F-4F1F-83C1-29171D3F6F4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E04D334D-B066-45DD-82C9-1E9D2D3CCC2A}"/>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127841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hlinkClick r:id="rId3" action="ppaction://hlinksldjump">
                  <a:extLst>
                    <a:ext uri="{A12FA001-AC4F-418D-AE19-62706E023703}">
                      <ahyp:hlinkClr xmlns:ahyp="http://schemas.microsoft.com/office/drawing/2018/hyperlinkcolor" val="tx"/>
                    </a:ext>
                  </a:extLst>
                </a:hlinkClick>
              </a:rPr>
              <a:t>Missiles</a:t>
            </a:r>
            <a:endParaRPr lang="en-US" dirty="0"/>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858475" cy="584775"/>
          </a:xfrm>
          <a:prstGeom prst="rect">
            <a:avLst/>
          </a:prstGeom>
          <a:noFill/>
        </p:spPr>
        <p:txBody>
          <a:bodyPr wrap="none" lIns="91440" tIns="45720" rIns="91440" bIns="45720">
            <a:spAutoFit/>
          </a:bodyPr>
          <a:lstStyle/>
          <a:p>
            <a:r>
              <a:rPr lang="en-US" sz="3200" b="1" dirty="0">
                <a:ln w="0"/>
                <a:solidFill>
                  <a:schemeClr val="bg1"/>
                </a:solidFill>
              </a:rPr>
              <a:t>Particle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427" y="4297071"/>
            <a:ext cx="4119700" cy="2045364"/>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AC85A64E-3305-4D9B-80BF-996BAD977D5B}"/>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5" name="Rectangle 24">
            <a:hlinkClick r:id="rId19" action="ppaction://hlinksldjump"/>
            <a:extLst>
              <a:ext uri="{FF2B5EF4-FFF2-40B4-BE49-F238E27FC236}">
                <a16:creationId xmlns:a16="http://schemas.microsoft.com/office/drawing/2014/main" id="{30BB72AF-6307-4D84-A1AD-8FA95DBC3C15}"/>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76CF9985-14A4-49FB-AB88-4A9C86C3B6E7}"/>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1298154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966261" cy="584775"/>
          </a:xfrm>
          <a:prstGeom prst="rect">
            <a:avLst/>
          </a:prstGeom>
          <a:noFill/>
        </p:spPr>
        <p:txBody>
          <a:bodyPr wrap="none" lIns="91440" tIns="45720" rIns="91440" bIns="45720">
            <a:spAutoFit/>
          </a:bodyPr>
          <a:lstStyle/>
          <a:p>
            <a:r>
              <a:rPr lang="en-US" sz="3200" b="1" dirty="0">
                <a:ln w="0"/>
                <a:solidFill>
                  <a:schemeClr val="bg1"/>
                </a:solidFill>
              </a:rPr>
              <a:t>Tachyon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8875" y="4776474"/>
            <a:ext cx="4119700" cy="1806994"/>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7F51D96D-A590-4A40-9845-9A49B8F61D2B}"/>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5" name="Rectangle 24">
            <a:hlinkClick r:id="rId19" action="ppaction://hlinksldjump"/>
            <a:extLst>
              <a:ext uri="{FF2B5EF4-FFF2-40B4-BE49-F238E27FC236}">
                <a16:creationId xmlns:a16="http://schemas.microsoft.com/office/drawing/2014/main" id="{5F8CF518-57CF-4762-A6DA-DD131B996DEF}"/>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76C1B1B7-2B1F-49B5-B903-4F1E25B56FFA}"/>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430128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1527982" cy="584775"/>
          </a:xfrm>
          <a:prstGeom prst="rect">
            <a:avLst/>
          </a:prstGeom>
          <a:noFill/>
        </p:spPr>
        <p:txBody>
          <a:bodyPr wrap="none" lIns="91440" tIns="45720" rIns="91440" bIns="45720">
            <a:spAutoFit/>
          </a:bodyPr>
          <a:lstStyle/>
          <a:p>
            <a:r>
              <a:rPr lang="en-US" sz="3200" b="1" dirty="0">
                <a:ln w="0"/>
                <a:solidFill>
                  <a:schemeClr val="bg1"/>
                </a:solidFill>
              </a:rPr>
              <a:t>Ion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067" y="4776474"/>
            <a:ext cx="2665316" cy="1806994"/>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B5CE3049-0738-4B42-8894-B17CDD011224}"/>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25" name="Rectangle 24">
            <a:hlinkClick r:id="rId19" action="ppaction://hlinksldjump"/>
            <a:extLst>
              <a:ext uri="{FF2B5EF4-FFF2-40B4-BE49-F238E27FC236}">
                <a16:creationId xmlns:a16="http://schemas.microsoft.com/office/drawing/2014/main" id="{8C73435E-ADB2-458A-87A8-3EE5DB3F943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4B966520-D4C4-4376-A81B-E8E1123CB40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2442928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183996" cy="584775"/>
          </a:xfrm>
          <a:prstGeom prst="rect">
            <a:avLst/>
          </a:prstGeom>
          <a:noFill/>
        </p:spPr>
        <p:txBody>
          <a:bodyPr wrap="none" lIns="91440" tIns="45720" rIns="91440" bIns="45720">
            <a:spAutoFit/>
          </a:bodyPr>
          <a:lstStyle/>
          <a:p>
            <a:r>
              <a:rPr lang="en-US" sz="3200" b="1" dirty="0">
                <a:ln w="0"/>
                <a:solidFill>
                  <a:schemeClr val="bg1"/>
                </a:solidFill>
              </a:rPr>
              <a:t>Reaper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860" y="4901704"/>
            <a:ext cx="5019824" cy="1575119"/>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0226E877-691F-4C40-8FFC-184D465D87D2}"/>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0AAD9280-05B1-439B-8D99-F73DAD8B0149}"/>
              </a:ext>
            </a:extLst>
          </p:cNvPr>
          <p:cNvSpPr>
            <a:spLocks noGrp="1"/>
          </p:cNvSpPr>
          <p:nvPr>
            <p:ph type="title" idx="4294967295"/>
          </p:nvPr>
        </p:nvSpPr>
        <p:spPr>
          <a:xfrm>
            <a:off x="697267" y="-1529469"/>
            <a:ext cx="10515600" cy="1325563"/>
          </a:xfrm>
        </p:spPr>
        <p:txBody>
          <a:bodyPr/>
          <a:lstStyle/>
          <a:p>
            <a:r>
              <a:rPr lang="en-US" dirty="0"/>
              <a:t>Reaper Gun</a:t>
            </a:r>
          </a:p>
        </p:txBody>
      </p:sp>
      <p:sp>
        <p:nvSpPr>
          <p:cNvPr id="28" name="Rectangle 27">
            <a:hlinkClick r:id="rId19" action="ppaction://hlinksldjump"/>
            <a:extLst>
              <a:ext uri="{FF2B5EF4-FFF2-40B4-BE49-F238E27FC236}">
                <a16:creationId xmlns:a16="http://schemas.microsoft.com/office/drawing/2014/main" id="{4362B360-5E57-4CF2-95AD-B06863192013}"/>
              </a:ext>
            </a:extLst>
          </p:cNvPr>
          <p:cNvSpPr/>
          <p:nvPr/>
        </p:nvSpPr>
        <p:spPr>
          <a:xfrm>
            <a:off x="1561786" y="1084193"/>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9" name="Rectangle 28">
            <a:hlinkClick r:id="rId20" action="ppaction://hlinksldjump"/>
            <a:extLst>
              <a:ext uri="{FF2B5EF4-FFF2-40B4-BE49-F238E27FC236}">
                <a16:creationId xmlns:a16="http://schemas.microsoft.com/office/drawing/2014/main" id="{DE7D3334-DD17-4FE5-8073-609D371488AE}"/>
              </a:ext>
            </a:extLst>
          </p:cNvPr>
          <p:cNvSpPr/>
          <p:nvPr/>
        </p:nvSpPr>
        <p:spPr>
          <a:xfrm>
            <a:off x="3356373" y="1084193"/>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3169057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399824" cy="584775"/>
          </a:xfrm>
          <a:prstGeom prst="rect">
            <a:avLst/>
          </a:prstGeom>
          <a:noFill/>
        </p:spPr>
        <p:txBody>
          <a:bodyPr wrap="none" lIns="91440" tIns="45720" rIns="91440" bIns="45720">
            <a:spAutoFit/>
          </a:bodyPr>
          <a:lstStyle/>
          <a:p>
            <a:r>
              <a:rPr lang="en-US" sz="3200" b="1" dirty="0">
                <a:ln w="0"/>
                <a:solidFill>
                  <a:schemeClr val="bg1"/>
                </a:solidFill>
              </a:rPr>
              <a:t>Neutron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860" y="4963515"/>
            <a:ext cx="5019824" cy="1451497"/>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F0EFC992-24A4-4187-94A6-4B981A9A6B3A}"/>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B73B57E1-3679-4C81-AA60-CD5E104F9855}"/>
              </a:ext>
            </a:extLst>
          </p:cNvPr>
          <p:cNvSpPr>
            <a:spLocks noGrp="1"/>
          </p:cNvSpPr>
          <p:nvPr>
            <p:ph type="title" idx="4294967295"/>
          </p:nvPr>
        </p:nvSpPr>
        <p:spPr>
          <a:xfrm>
            <a:off x="697267" y="-1630627"/>
            <a:ext cx="10515600" cy="1325563"/>
          </a:xfrm>
        </p:spPr>
        <p:txBody>
          <a:bodyPr/>
          <a:lstStyle/>
          <a:p>
            <a:r>
              <a:rPr lang="en-US" dirty="0"/>
              <a:t>Neutron Gun</a:t>
            </a:r>
          </a:p>
        </p:txBody>
      </p:sp>
      <p:sp>
        <p:nvSpPr>
          <p:cNvPr id="25" name="Rectangle 24">
            <a:hlinkClick r:id="rId19" action="ppaction://hlinksldjump"/>
            <a:extLst>
              <a:ext uri="{FF2B5EF4-FFF2-40B4-BE49-F238E27FC236}">
                <a16:creationId xmlns:a16="http://schemas.microsoft.com/office/drawing/2014/main" id="{C4256214-629E-4DC3-9885-5D3FFAA477C6}"/>
              </a:ext>
            </a:extLst>
          </p:cNvPr>
          <p:cNvSpPr/>
          <p:nvPr/>
        </p:nvSpPr>
        <p:spPr>
          <a:xfrm>
            <a:off x="1561786" y="1084193"/>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B9EA8094-DDD6-4767-A9FC-E61D0F681C4F}"/>
              </a:ext>
            </a:extLst>
          </p:cNvPr>
          <p:cNvSpPr/>
          <p:nvPr/>
        </p:nvSpPr>
        <p:spPr>
          <a:xfrm>
            <a:off x="3356373" y="1084193"/>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112218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rotWithShape="1">
          <a:blip r:embed="rId4">
            <a:extLst>
              <a:ext uri="{28A0092B-C50C-407E-A947-70E740481C1C}">
                <a14:useLocalDpi xmlns:a14="http://schemas.microsoft.com/office/drawing/2010/main" val="0"/>
              </a:ext>
            </a:extLst>
          </a:blip>
          <a:srcRect r="75950" b="60809"/>
          <a:stretch/>
        </p:blipFill>
        <p:spPr>
          <a:xfrm>
            <a:off x="3457575" y="3547430"/>
            <a:ext cx="2546061" cy="3110546"/>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4963192" y="2162175"/>
            <a:ext cx="5370766"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Bakhtosh</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Redclaw</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Kiranka</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461665"/>
          </a:xfrm>
          <a:prstGeom prst="rect">
            <a:avLst/>
          </a:prstGeom>
        </p:spPr>
        <p:txBody>
          <a:bodyPr wrap="square">
            <a:spAutoFit/>
          </a:bodyPr>
          <a:lstStyle/>
          <a:p>
            <a:r>
              <a:rPr lang="en-US" sz="1200" dirty="0" err="1">
                <a:solidFill>
                  <a:schemeClr val="bg1"/>
                </a:solidFill>
                <a:latin typeface="Consolas" panose="020B0609020204030204" pitchFamily="49" charset="0"/>
              </a:rPr>
              <a:t>Redclaw</a:t>
            </a:r>
            <a:r>
              <a:rPr lang="en-US" sz="1200" dirty="0">
                <a:solidFill>
                  <a:schemeClr val="bg1"/>
                </a:solidFill>
                <a:latin typeface="Consolas" panose="020B0609020204030204" pitchFamily="49" charset="0"/>
              </a:rPr>
              <a:t> may re-roll any failed gunnery skill tests he suffers.</a:t>
            </a:r>
            <a:endParaRPr lang="en-US" sz="1200" b="0" dirty="0">
              <a:solidFill>
                <a:schemeClr val="bg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210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D95BEB80-E316-4CCD-89DE-39F4AA45B657}"/>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161278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736647" cy="584775"/>
          </a:xfrm>
          <a:prstGeom prst="rect">
            <a:avLst/>
          </a:prstGeom>
          <a:noFill/>
        </p:spPr>
        <p:txBody>
          <a:bodyPr wrap="none" lIns="91440" tIns="45720" rIns="91440" bIns="45720">
            <a:spAutoFit/>
          </a:bodyPr>
          <a:lstStyle/>
          <a:p>
            <a:r>
              <a:rPr lang="en-US" sz="3200" b="1" dirty="0">
                <a:ln w="0"/>
                <a:solidFill>
                  <a:schemeClr val="bg1"/>
                </a:solidFill>
              </a:rPr>
              <a:t>Fission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335" y="4238131"/>
            <a:ext cx="2830353" cy="2242856"/>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099940" y="2641567"/>
            <a:ext cx="32412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64A9E171-4B75-4D6D-A364-621B96428FF2}"/>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525231E2-FE62-4ACE-AA64-74A444E727C7}"/>
              </a:ext>
            </a:extLst>
          </p:cNvPr>
          <p:cNvSpPr>
            <a:spLocks noGrp="1"/>
          </p:cNvSpPr>
          <p:nvPr>
            <p:ph type="title" idx="4294967295"/>
          </p:nvPr>
        </p:nvSpPr>
        <p:spPr>
          <a:xfrm>
            <a:off x="841022" y="-1625276"/>
            <a:ext cx="10515600" cy="1325563"/>
          </a:xfrm>
        </p:spPr>
        <p:txBody>
          <a:bodyPr/>
          <a:lstStyle/>
          <a:p>
            <a:r>
              <a:rPr lang="en-US" dirty="0"/>
              <a:t>Fission</a:t>
            </a:r>
            <a:r>
              <a:rPr lang="en-US" baseline="0" dirty="0"/>
              <a:t> Cannon</a:t>
            </a:r>
            <a:endParaRPr lang="en-US" dirty="0"/>
          </a:p>
        </p:txBody>
      </p:sp>
      <p:sp>
        <p:nvSpPr>
          <p:cNvPr id="28" name="Rectangle 27">
            <a:hlinkClick r:id="rId19" action="ppaction://hlinksldjump"/>
            <a:extLst>
              <a:ext uri="{FF2B5EF4-FFF2-40B4-BE49-F238E27FC236}">
                <a16:creationId xmlns:a16="http://schemas.microsoft.com/office/drawing/2014/main" id="{6EC12D15-5229-4FD8-BD1B-C8BED81D3286}"/>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9" name="Rectangle 28">
            <a:hlinkClick r:id="rId20" action="ppaction://hlinksldjump"/>
            <a:extLst>
              <a:ext uri="{FF2B5EF4-FFF2-40B4-BE49-F238E27FC236}">
                <a16:creationId xmlns:a16="http://schemas.microsoft.com/office/drawing/2014/main" id="{3E7FCCDE-135C-47A8-888E-CB8329DB1FBF}"/>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48080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5" name="Rectangle 4">
            <a:extLst>
              <a:ext uri="{FF2B5EF4-FFF2-40B4-BE49-F238E27FC236}">
                <a16:creationId xmlns:a16="http://schemas.microsoft.com/office/drawing/2014/main" id="{E4293D69-DE21-4E9D-BC01-60D20D3A1BFD}"/>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213491" cy="584775"/>
          </a:xfrm>
          <a:prstGeom prst="rect">
            <a:avLst/>
          </a:prstGeom>
          <a:noFill/>
        </p:spPr>
        <p:txBody>
          <a:bodyPr wrap="none" lIns="91440" tIns="45720" rIns="91440" bIns="45720">
            <a:spAutoFit/>
          </a:bodyPr>
          <a:lstStyle/>
          <a:p>
            <a:r>
              <a:rPr lang="en-US" sz="3200" b="1" dirty="0">
                <a:ln w="0"/>
                <a:solidFill>
                  <a:schemeClr val="bg1"/>
                </a:solidFill>
              </a:rPr>
              <a:t>Mass Driver</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335" y="4238131"/>
            <a:ext cx="2830353" cy="2242856"/>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04479" y="2641567"/>
            <a:ext cx="44435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72D822D9-08E7-42D8-AB33-9C6ADD7F028F}"/>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43D17B64-0D73-404C-A01B-E702C33B9DEE}"/>
              </a:ext>
            </a:extLst>
          </p:cNvPr>
          <p:cNvSpPr>
            <a:spLocks noGrp="1"/>
          </p:cNvSpPr>
          <p:nvPr>
            <p:ph type="title" idx="4294967295"/>
          </p:nvPr>
        </p:nvSpPr>
        <p:spPr>
          <a:xfrm>
            <a:off x="835377" y="-1602873"/>
            <a:ext cx="10515600" cy="1325563"/>
          </a:xfrm>
        </p:spPr>
        <p:txBody>
          <a:bodyPr/>
          <a:lstStyle/>
          <a:p>
            <a:r>
              <a:rPr lang="en-US" dirty="0"/>
              <a:t>Mass Driver</a:t>
            </a:r>
          </a:p>
        </p:txBody>
      </p:sp>
      <p:sp>
        <p:nvSpPr>
          <p:cNvPr id="28" name="Rectangle 27">
            <a:hlinkClick r:id="rId19" action="ppaction://hlinksldjump"/>
            <a:extLst>
              <a:ext uri="{FF2B5EF4-FFF2-40B4-BE49-F238E27FC236}">
                <a16:creationId xmlns:a16="http://schemas.microsoft.com/office/drawing/2014/main" id="{3906AFF3-4166-43F0-81AC-91194D8E7F1D}"/>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9" name="Rectangle 28">
            <a:hlinkClick r:id="rId20" action="ppaction://hlinksldjump"/>
            <a:extLst>
              <a:ext uri="{FF2B5EF4-FFF2-40B4-BE49-F238E27FC236}">
                <a16:creationId xmlns:a16="http://schemas.microsoft.com/office/drawing/2014/main" id="{3F638E80-640C-4D2F-BA68-597905E4F308}"/>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1127047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198038" cy="584775"/>
          </a:xfrm>
          <a:prstGeom prst="rect">
            <a:avLst/>
          </a:prstGeom>
          <a:noFill/>
        </p:spPr>
        <p:txBody>
          <a:bodyPr wrap="none" lIns="91440" tIns="45720" rIns="91440" bIns="45720">
            <a:spAutoFit/>
          </a:bodyPr>
          <a:lstStyle/>
          <a:p>
            <a:r>
              <a:rPr lang="en-US" sz="3200" b="1" dirty="0">
                <a:ln w="0"/>
                <a:solidFill>
                  <a:schemeClr val="bg1"/>
                </a:solidFill>
              </a:rPr>
              <a:t>Plasma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957" y="4996762"/>
            <a:ext cx="4560604" cy="1562086"/>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04479" y="2641567"/>
            <a:ext cx="44435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94903A40-C8F4-4FF5-94AF-C9132F0154A8}"/>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43F03F6A-CC5E-48EB-B61A-DB8ED3949319}"/>
              </a:ext>
            </a:extLst>
          </p:cNvPr>
          <p:cNvSpPr>
            <a:spLocks noGrp="1"/>
          </p:cNvSpPr>
          <p:nvPr>
            <p:ph type="title" idx="4294967295"/>
          </p:nvPr>
        </p:nvSpPr>
        <p:spPr>
          <a:xfrm>
            <a:off x="697267" y="-1531770"/>
            <a:ext cx="10515600" cy="1325563"/>
          </a:xfrm>
        </p:spPr>
        <p:txBody>
          <a:bodyPr/>
          <a:lstStyle/>
          <a:p>
            <a:r>
              <a:rPr lang="en-US" dirty="0"/>
              <a:t>Plasma Gun</a:t>
            </a:r>
          </a:p>
        </p:txBody>
      </p:sp>
      <p:sp>
        <p:nvSpPr>
          <p:cNvPr id="25" name="Rectangle 24">
            <a:hlinkClick r:id="rId19" action="ppaction://hlinksldjump"/>
            <a:extLst>
              <a:ext uri="{FF2B5EF4-FFF2-40B4-BE49-F238E27FC236}">
                <a16:creationId xmlns:a16="http://schemas.microsoft.com/office/drawing/2014/main" id="{E5E984F4-8632-4266-83D7-77450B9D5299}"/>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CCEFD59A-0598-4830-AA4C-1F1755C15746}"/>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7" name="Rectangle 26">
            <a:hlinkClick r:id="rId5" action="ppaction://hlinksldjump"/>
            <a:extLst>
              <a:ext uri="{FF2B5EF4-FFF2-40B4-BE49-F238E27FC236}">
                <a16:creationId xmlns:a16="http://schemas.microsoft.com/office/drawing/2014/main" id="{443107BF-269E-41C1-9E4E-6450F9DD0FAF}"/>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1081364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797561" cy="584775"/>
          </a:xfrm>
          <a:prstGeom prst="rect">
            <a:avLst/>
          </a:prstGeom>
          <a:noFill/>
        </p:spPr>
        <p:txBody>
          <a:bodyPr wrap="none" lIns="91440" tIns="45720" rIns="91440" bIns="45720">
            <a:spAutoFit/>
          </a:bodyPr>
          <a:lstStyle/>
          <a:p>
            <a:r>
              <a:rPr lang="en-US" sz="3200" b="1" dirty="0">
                <a:ln w="0"/>
                <a:solidFill>
                  <a:schemeClr val="bg1"/>
                </a:solidFill>
              </a:rPr>
              <a:t>Plasma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957" y="4996762"/>
            <a:ext cx="4560604" cy="1562086"/>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04480" y="2641567"/>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30</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C5DFBB89-7EED-4488-8FDF-50617D43965E}"/>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6812DC72-B883-4D18-849C-76D6E3A716DD}"/>
              </a:ext>
            </a:extLst>
          </p:cNvPr>
          <p:cNvSpPr>
            <a:spLocks noGrp="1"/>
          </p:cNvSpPr>
          <p:nvPr>
            <p:ph type="title" idx="4294967295"/>
          </p:nvPr>
        </p:nvSpPr>
        <p:spPr>
          <a:xfrm>
            <a:off x="814616" y="-1562897"/>
            <a:ext cx="10515600" cy="1325563"/>
          </a:xfrm>
        </p:spPr>
        <p:txBody>
          <a:bodyPr/>
          <a:lstStyle/>
          <a:p>
            <a:r>
              <a:rPr lang="en-US" dirty="0"/>
              <a:t>Plasma Cannon</a:t>
            </a:r>
          </a:p>
        </p:txBody>
      </p:sp>
      <p:sp>
        <p:nvSpPr>
          <p:cNvPr id="25" name="Rectangle 24">
            <a:hlinkClick r:id="rId19" action="ppaction://hlinksldjump"/>
            <a:extLst>
              <a:ext uri="{FF2B5EF4-FFF2-40B4-BE49-F238E27FC236}">
                <a16:creationId xmlns:a16="http://schemas.microsoft.com/office/drawing/2014/main" id="{415EBA54-46CC-4F10-9FA2-F3CCB44656CB}"/>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CC40AA75-B97F-4836-9FE8-66AE98D2A295}"/>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7" name="Rectangle 26">
            <a:hlinkClick r:id="rId5" action="ppaction://hlinksldjump"/>
            <a:extLst>
              <a:ext uri="{FF2B5EF4-FFF2-40B4-BE49-F238E27FC236}">
                <a16:creationId xmlns:a16="http://schemas.microsoft.com/office/drawing/2014/main" id="{563C95CC-84D0-4570-81B3-479F18445D73}"/>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240138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703369" cy="584775"/>
          </a:xfrm>
          <a:prstGeom prst="rect">
            <a:avLst/>
          </a:prstGeom>
          <a:noFill/>
        </p:spPr>
        <p:txBody>
          <a:bodyPr wrap="none" lIns="91440" tIns="45720" rIns="91440" bIns="45720">
            <a:spAutoFit/>
          </a:bodyPr>
          <a:lstStyle/>
          <a:p>
            <a:r>
              <a:rPr lang="en-US" sz="3200" b="1" dirty="0">
                <a:ln w="0"/>
                <a:solidFill>
                  <a:schemeClr val="bg1"/>
                </a:solidFill>
              </a:rPr>
              <a:t>Plasma Reaper</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rotWithShape="1">
          <a:blip r:embed="rId4">
            <a:extLst>
              <a:ext uri="{28A0092B-C50C-407E-A947-70E740481C1C}">
                <a14:useLocalDpi xmlns:a14="http://schemas.microsoft.com/office/drawing/2010/main" val="0"/>
              </a:ext>
            </a:extLst>
          </a:blip>
          <a:srcRect t="34157" r="28142"/>
          <a:stretch/>
        </p:blipFill>
        <p:spPr>
          <a:xfrm>
            <a:off x="3479957" y="4958609"/>
            <a:ext cx="5590152" cy="1476483"/>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69401" y="2641567"/>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12”</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4B84D718-EBF0-4B20-B69E-A993B1B18BA9}"/>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EEEEAB7A-77F6-42AE-BC81-7C2E8A8E5F0F}"/>
              </a:ext>
            </a:extLst>
          </p:cNvPr>
          <p:cNvSpPr>
            <a:spLocks noGrp="1"/>
          </p:cNvSpPr>
          <p:nvPr>
            <p:ph type="title" idx="4294967295"/>
          </p:nvPr>
        </p:nvSpPr>
        <p:spPr>
          <a:xfrm>
            <a:off x="835377" y="-1542952"/>
            <a:ext cx="10515600" cy="1325563"/>
          </a:xfrm>
        </p:spPr>
        <p:txBody>
          <a:bodyPr/>
          <a:lstStyle/>
          <a:p>
            <a:r>
              <a:rPr lang="en-US" dirty="0"/>
              <a:t>Plasma Reaper</a:t>
            </a:r>
          </a:p>
        </p:txBody>
      </p:sp>
      <p:sp>
        <p:nvSpPr>
          <p:cNvPr id="25" name="Rectangle 24">
            <a:hlinkClick r:id="rId19" action="ppaction://hlinksldjump"/>
            <a:extLst>
              <a:ext uri="{FF2B5EF4-FFF2-40B4-BE49-F238E27FC236}">
                <a16:creationId xmlns:a16="http://schemas.microsoft.com/office/drawing/2014/main" id="{1C5151C8-CA23-4611-8E8A-068D236A5331}"/>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32D39D81-9EC7-4416-9FC0-EB53CA91DC5F}"/>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7" name="Rectangle 26">
            <a:hlinkClick r:id="rId5" action="ppaction://hlinksldjump"/>
            <a:extLst>
              <a:ext uri="{FF2B5EF4-FFF2-40B4-BE49-F238E27FC236}">
                <a16:creationId xmlns:a16="http://schemas.microsoft.com/office/drawing/2014/main" id="{115FB883-F503-4747-8FC5-83E5D1D85F4B}"/>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934738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2148345" cy="584775"/>
          </a:xfrm>
          <a:prstGeom prst="rect">
            <a:avLst/>
          </a:prstGeom>
          <a:noFill/>
        </p:spPr>
        <p:txBody>
          <a:bodyPr wrap="none" lIns="91440" tIns="45720" rIns="91440" bIns="45720">
            <a:spAutoFit/>
          </a:bodyPr>
          <a:lstStyle/>
          <a:p>
            <a:r>
              <a:rPr lang="en-US" sz="3200" b="1" dirty="0">
                <a:ln w="0"/>
                <a:solidFill>
                  <a:schemeClr val="bg1"/>
                </a:solidFill>
              </a:rPr>
              <a:t>Meson Gun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957" y="5056842"/>
            <a:ext cx="5590152" cy="1280017"/>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69401" y="2641567"/>
            <a:ext cx="31450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4993285" y="2641567"/>
            <a:ext cx="55175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16”</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22" name="TextBox 21">
            <a:extLst>
              <a:ext uri="{FF2B5EF4-FFF2-40B4-BE49-F238E27FC236}">
                <a16:creationId xmlns:a16="http://schemas.microsoft.com/office/drawing/2014/main" id="{CCA5AA16-02A6-4E06-9A2B-88D3BC867AAD}"/>
              </a:ext>
            </a:extLst>
          </p:cNvPr>
          <p:cNvSpPr txBox="1"/>
          <p:nvPr/>
        </p:nvSpPr>
        <p:spPr>
          <a:xfrm>
            <a:off x="378922"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8"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Title 9">
            <a:extLst>
              <a:ext uri="{FF2B5EF4-FFF2-40B4-BE49-F238E27FC236}">
                <a16:creationId xmlns:a16="http://schemas.microsoft.com/office/drawing/2014/main" id="{8848C242-C4E1-4D9D-833A-FDB9C0A3BC89}"/>
              </a:ext>
            </a:extLst>
          </p:cNvPr>
          <p:cNvSpPr>
            <a:spLocks noGrp="1"/>
          </p:cNvSpPr>
          <p:nvPr>
            <p:ph type="title" idx="4294967295"/>
          </p:nvPr>
        </p:nvSpPr>
        <p:spPr>
          <a:xfrm>
            <a:off x="673351" y="-1542952"/>
            <a:ext cx="10515600" cy="1325563"/>
          </a:xfrm>
        </p:spPr>
        <p:txBody>
          <a:bodyPr/>
          <a:lstStyle/>
          <a:p>
            <a:r>
              <a:rPr lang="en-US" dirty="0"/>
              <a:t>Meson Gun</a:t>
            </a:r>
          </a:p>
        </p:txBody>
      </p:sp>
      <p:sp>
        <p:nvSpPr>
          <p:cNvPr id="25" name="Rectangle 24">
            <a:hlinkClick r:id="rId19" action="ppaction://hlinksldjump"/>
            <a:extLst>
              <a:ext uri="{FF2B5EF4-FFF2-40B4-BE49-F238E27FC236}">
                <a16:creationId xmlns:a16="http://schemas.microsoft.com/office/drawing/2014/main" id="{A0C2C4AE-375E-4B51-BC9D-7DFED102CC15}"/>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6" name="Rectangle 25">
            <a:hlinkClick r:id="rId20" action="ppaction://hlinksldjump"/>
            <a:extLst>
              <a:ext uri="{FF2B5EF4-FFF2-40B4-BE49-F238E27FC236}">
                <a16:creationId xmlns:a16="http://schemas.microsoft.com/office/drawing/2014/main" id="{C02E7FCF-1EE2-45BC-AB7D-0C5FE5658E2D}"/>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Tree>
    <p:extLst>
      <p:ext uri="{BB962C8B-B14F-4D97-AF65-F5344CB8AC3E}">
        <p14:creationId xmlns:p14="http://schemas.microsoft.com/office/powerpoint/2010/main" val="3903656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hlinkClick r:id="rId3" action="ppaction://hlinksldjump"/>
            <a:extLst>
              <a:ext uri="{FF2B5EF4-FFF2-40B4-BE49-F238E27FC236}">
                <a16:creationId xmlns:a16="http://schemas.microsoft.com/office/drawing/2014/main" id="{C433D11C-E14A-4492-9EF8-AFB57886832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4E7A5C74-0CF4-4993-852E-DA1F817ED81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D0DED84B-0FEE-4092-9D40-B6527C99F939}"/>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06DE332-DA5B-420E-AE87-37670EEC95BF}"/>
              </a:ext>
            </a:extLst>
          </p:cNvPr>
          <p:cNvSpPr txBox="1"/>
          <p:nvPr/>
        </p:nvSpPr>
        <p:spPr>
          <a:xfrm>
            <a:off x="417891" y="2238375"/>
            <a:ext cx="2977451" cy="3539430"/>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Laser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Photon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Particle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Tachyon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Ion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Reaper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Neutron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Fission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Mass Driver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Plasma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Plasma Cannon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5" action="ppaction://hlinksldjump">
                  <a:extLst>
                    <a:ext uri="{A12FA001-AC4F-418D-AE19-62706E023703}">
                      <ahyp:hlinkClr xmlns:ahyp="http://schemas.microsoft.com/office/drawing/2018/hyperlinkcolor" val="tx"/>
                    </a:ext>
                  </a:extLst>
                </a:hlinkClick>
              </a:rPr>
              <a:t>Plasma Reaper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6" action="ppaction://hlinksldjump">
                  <a:extLst>
                    <a:ext uri="{A12FA001-AC4F-418D-AE19-62706E023703}">
                      <ahyp:hlinkClr xmlns:ahyp="http://schemas.microsoft.com/office/drawing/2018/hyperlinkcolor" val="tx"/>
                    </a:ext>
                  </a:extLst>
                </a:hlinkClick>
              </a:rPr>
              <a:t>Meson Gun</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7" action="ppaction://hlinksldjump">
                  <a:extLst>
                    <a:ext uri="{A12FA001-AC4F-418D-AE19-62706E023703}">
                      <ahyp:hlinkClr xmlns:ahyp="http://schemas.microsoft.com/office/drawing/2018/hyperlinkcolor" val="tx"/>
                    </a:ext>
                  </a:extLst>
                </a:hlinkClick>
              </a:rPr>
              <a:t>Gatling Mass Driver Cannon</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4C2F72E-0A96-445B-9625-808689C27324}"/>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D421FD-EC55-4A0E-9BAC-ABE28E5242D2}"/>
              </a:ext>
            </a:extLst>
          </p:cNvPr>
          <p:cNvSpPr/>
          <p:nvPr/>
        </p:nvSpPr>
        <p:spPr>
          <a:xfrm>
            <a:off x="3494466" y="2179592"/>
            <a:ext cx="4917180" cy="584775"/>
          </a:xfrm>
          <a:prstGeom prst="rect">
            <a:avLst/>
          </a:prstGeom>
          <a:noFill/>
        </p:spPr>
        <p:txBody>
          <a:bodyPr wrap="none" lIns="91440" tIns="45720" rIns="91440" bIns="45720">
            <a:spAutoFit/>
          </a:bodyPr>
          <a:lstStyle/>
          <a:p>
            <a:r>
              <a:rPr lang="en-US" sz="3200" b="1" dirty="0">
                <a:ln w="0"/>
                <a:solidFill>
                  <a:schemeClr val="bg1"/>
                </a:solidFill>
              </a:rPr>
              <a:t>Gatling Mass Driver Cannon</a:t>
            </a:r>
          </a:p>
        </p:txBody>
      </p:sp>
      <p:pic>
        <p:nvPicPr>
          <p:cNvPr id="15" name="Picture 14">
            <a:extLst>
              <a:ext uri="{FF2B5EF4-FFF2-40B4-BE49-F238E27FC236}">
                <a16:creationId xmlns:a16="http://schemas.microsoft.com/office/drawing/2014/main" id="{AE6ED7AD-C424-4685-9EE6-66CF2128BBA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76252" y="4272730"/>
            <a:ext cx="2669436" cy="2145083"/>
          </a:xfrm>
          <a:prstGeom prst="rect">
            <a:avLst/>
          </a:prstGeom>
        </p:spPr>
      </p:pic>
      <p:sp>
        <p:nvSpPr>
          <p:cNvPr id="16" name="Rectangle 15">
            <a:extLst>
              <a:ext uri="{FF2B5EF4-FFF2-40B4-BE49-F238E27FC236}">
                <a16:creationId xmlns:a16="http://schemas.microsoft.com/office/drawing/2014/main" id="{6993CD9C-0090-463E-AB09-43A95B683DA7}"/>
              </a:ext>
            </a:extLst>
          </p:cNvPr>
          <p:cNvSpPr/>
          <p:nvPr/>
        </p:nvSpPr>
        <p:spPr>
          <a:xfrm>
            <a:off x="3526089" y="2623095"/>
            <a:ext cx="73609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Dmg:</a:t>
            </a:r>
          </a:p>
        </p:txBody>
      </p:sp>
      <p:sp>
        <p:nvSpPr>
          <p:cNvPr id="17" name="Rectangle 16">
            <a:extLst>
              <a:ext uri="{FF2B5EF4-FFF2-40B4-BE49-F238E27FC236}">
                <a16:creationId xmlns:a16="http://schemas.microsoft.com/office/drawing/2014/main" id="{D8581EF4-AF2F-466C-B918-33F977015697}"/>
              </a:ext>
            </a:extLst>
          </p:cNvPr>
          <p:cNvSpPr/>
          <p:nvPr/>
        </p:nvSpPr>
        <p:spPr>
          <a:xfrm>
            <a:off x="4104480" y="2641567"/>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sp>
        <p:nvSpPr>
          <p:cNvPr id="18" name="Rectangle 17">
            <a:extLst>
              <a:ext uri="{FF2B5EF4-FFF2-40B4-BE49-F238E27FC236}">
                <a16:creationId xmlns:a16="http://schemas.microsoft.com/office/drawing/2014/main" id="{A882DD62-565E-456B-93FD-A29ABC3C462F}"/>
              </a:ext>
            </a:extLst>
          </p:cNvPr>
          <p:cNvSpPr/>
          <p:nvPr/>
        </p:nvSpPr>
        <p:spPr>
          <a:xfrm>
            <a:off x="4521913" y="2623095"/>
            <a:ext cx="647934"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Rng</a:t>
            </a:r>
            <a:r>
              <a:rPr lang="en-US" sz="2000" dirty="0">
                <a:ln w="0"/>
                <a:solidFill>
                  <a:schemeClr val="bg1"/>
                </a:solidFill>
                <a:effectLst>
                  <a:outerShdw blurRad="38100" dist="19050" dir="2700000" algn="tl" rotWithShape="0">
                    <a:schemeClr val="dk1">
                      <a:alpha val="40000"/>
                    </a:schemeClr>
                  </a:outerShdw>
                </a:effectLst>
              </a:rPr>
              <a:t>:</a:t>
            </a:r>
          </a:p>
        </p:txBody>
      </p:sp>
      <p:sp>
        <p:nvSpPr>
          <p:cNvPr id="19" name="Rectangle 18">
            <a:extLst>
              <a:ext uri="{FF2B5EF4-FFF2-40B4-BE49-F238E27FC236}">
                <a16:creationId xmlns:a16="http://schemas.microsoft.com/office/drawing/2014/main" id="{98EABA1D-A284-4B15-B0EC-6406EB31A20A}"/>
              </a:ext>
            </a:extLst>
          </p:cNvPr>
          <p:cNvSpPr/>
          <p:nvPr/>
        </p:nvSpPr>
        <p:spPr>
          <a:xfrm>
            <a:off x="5058207" y="2641567"/>
            <a:ext cx="4219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0" name="Rectangle 19">
            <a:extLst>
              <a:ext uri="{FF2B5EF4-FFF2-40B4-BE49-F238E27FC236}">
                <a16:creationId xmlns:a16="http://schemas.microsoft.com/office/drawing/2014/main" id="{BE46B26A-D09E-485E-8E49-415FFDEC47A4}"/>
              </a:ext>
            </a:extLst>
          </p:cNvPr>
          <p:cNvSpPr/>
          <p:nvPr/>
        </p:nvSpPr>
        <p:spPr>
          <a:xfrm>
            <a:off x="5516614" y="2627714"/>
            <a:ext cx="8290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Shots:</a:t>
            </a:r>
          </a:p>
        </p:txBody>
      </p:sp>
      <p:sp>
        <p:nvSpPr>
          <p:cNvPr id="21" name="Rectangle 20">
            <a:extLst>
              <a:ext uri="{FF2B5EF4-FFF2-40B4-BE49-F238E27FC236}">
                <a16:creationId xmlns:a16="http://schemas.microsoft.com/office/drawing/2014/main" id="{B29BF669-A8C0-436E-986E-2F6E83D2761B}"/>
              </a:ext>
            </a:extLst>
          </p:cNvPr>
          <p:cNvSpPr/>
          <p:nvPr/>
        </p:nvSpPr>
        <p:spPr>
          <a:xfrm>
            <a:off x="6197176" y="2646186"/>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23" name="Rectangle 22">
            <a:extLst>
              <a:ext uri="{FF2B5EF4-FFF2-40B4-BE49-F238E27FC236}">
                <a16:creationId xmlns:a16="http://schemas.microsoft.com/office/drawing/2014/main" id="{3C86E52B-C42B-401B-94E2-A61A510C24E8}"/>
              </a:ext>
            </a:extLst>
          </p:cNvPr>
          <p:cNvSpPr/>
          <p:nvPr/>
        </p:nvSpPr>
        <p:spPr>
          <a:xfrm>
            <a:off x="3526089" y="3102264"/>
            <a:ext cx="9861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Special:</a:t>
            </a:r>
          </a:p>
        </p:txBody>
      </p:sp>
      <p:sp>
        <p:nvSpPr>
          <p:cNvPr id="24" name="Rectangle 23">
            <a:extLst>
              <a:ext uri="{FF2B5EF4-FFF2-40B4-BE49-F238E27FC236}">
                <a16:creationId xmlns:a16="http://schemas.microsoft.com/office/drawing/2014/main" id="{8DD5F883-6B69-499E-8929-2FC26EAB6C9F}"/>
              </a:ext>
            </a:extLst>
          </p:cNvPr>
          <p:cNvSpPr/>
          <p:nvPr/>
        </p:nvSpPr>
        <p:spPr>
          <a:xfrm>
            <a:off x="4337979" y="3102264"/>
            <a:ext cx="8739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[none]</a:t>
            </a:r>
          </a:p>
        </p:txBody>
      </p:sp>
      <p:sp>
        <p:nvSpPr>
          <p:cNvPr id="10" name="Title 9">
            <a:extLst>
              <a:ext uri="{FF2B5EF4-FFF2-40B4-BE49-F238E27FC236}">
                <a16:creationId xmlns:a16="http://schemas.microsoft.com/office/drawing/2014/main" id="{8047B9C6-553F-4747-8168-1E649889B962}"/>
              </a:ext>
            </a:extLst>
          </p:cNvPr>
          <p:cNvSpPr>
            <a:spLocks noGrp="1"/>
          </p:cNvSpPr>
          <p:nvPr>
            <p:ph type="title" idx="4294967295"/>
          </p:nvPr>
        </p:nvSpPr>
        <p:spPr>
          <a:xfrm>
            <a:off x="546100" y="-1665467"/>
            <a:ext cx="10515600" cy="1325563"/>
          </a:xfrm>
        </p:spPr>
        <p:txBody>
          <a:bodyPr/>
          <a:lstStyle/>
          <a:p>
            <a:r>
              <a:rPr lang="en-US" dirty="0"/>
              <a:t>Gatling Mass Driver</a:t>
            </a:r>
          </a:p>
        </p:txBody>
      </p:sp>
      <p:sp>
        <p:nvSpPr>
          <p:cNvPr id="22" name="Rectangle 21">
            <a:hlinkClick r:id="rId19" action="ppaction://hlinksldjump"/>
            <a:extLst>
              <a:ext uri="{FF2B5EF4-FFF2-40B4-BE49-F238E27FC236}">
                <a16:creationId xmlns:a16="http://schemas.microsoft.com/office/drawing/2014/main" id="{EA3F33E7-FE85-4E14-B373-9CA0BE2BAE1D}"/>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25" name="Rectangle 24">
            <a:hlinkClick r:id="rId20" action="ppaction://hlinksldjump"/>
            <a:extLst>
              <a:ext uri="{FF2B5EF4-FFF2-40B4-BE49-F238E27FC236}">
                <a16:creationId xmlns:a16="http://schemas.microsoft.com/office/drawing/2014/main" id="{23E0C596-2047-476D-88D0-9D6E21A1E5B7}"/>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26" name="Rectangle 25">
            <a:hlinkClick r:id="rId4" action="ppaction://hlinksldjump"/>
            <a:extLst>
              <a:ext uri="{FF2B5EF4-FFF2-40B4-BE49-F238E27FC236}">
                <a16:creationId xmlns:a16="http://schemas.microsoft.com/office/drawing/2014/main" id="{F22C0B8B-9A5B-44FA-86B0-E638E4176906}"/>
              </a:ext>
            </a:extLst>
          </p:cNvPr>
          <p:cNvSpPr/>
          <p:nvPr/>
        </p:nvSpPr>
        <p:spPr>
          <a:xfrm>
            <a:off x="5153038"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446259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DC95063-FC63-43FA-9877-CA5D9C01F94B}"/>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3"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3599319" cy="584775"/>
          </a:xfrm>
          <a:prstGeom prst="rect">
            <a:avLst/>
          </a:prstGeom>
          <a:noFill/>
        </p:spPr>
        <p:txBody>
          <a:bodyPr wrap="none" lIns="91440" tIns="45720" rIns="91440" bIns="45720">
            <a:spAutoFit/>
          </a:bodyPr>
          <a:lstStyle/>
          <a:p>
            <a:r>
              <a:rPr lang="en-US" sz="3200" b="1" dirty="0">
                <a:ln w="0"/>
                <a:solidFill>
                  <a:schemeClr val="bg1"/>
                </a:solidFill>
              </a:rPr>
              <a:t>Hunter Sight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49724">
            <a:off x="3933281" y="4272360"/>
            <a:ext cx="5029200" cy="2546031"/>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(3/1)22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45</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72253"/>
            <a:ext cx="7210028" cy="646331"/>
          </a:xfrm>
          <a:prstGeom prst="rect">
            <a:avLst/>
          </a:prstGeom>
          <a:noFill/>
        </p:spPr>
        <p:txBody>
          <a:bodyPr wrap="square" lIns="91440" tIns="45720" rIns="91440" bIns="45720">
            <a:spAutoFit/>
          </a:bodyPr>
          <a:lstStyle/>
          <a:p>
            <a:pPr algn="ctr"/>
            <a:r>
              <a:rPr lang="en-US" dirty="0">
                <a:solidFill>
                  <a:schemeClr val="bg1"/>
                </a:solidFill>
              </a:rPr>
              <a:t>[Image recon] A potential Target must be of the same model as it's original target and not be a </a:t>
            </a:r>
            <a:r>
              <a:rPr lang="en-US" dirty="0" err="1">
                <a:solidFill>
                  <a:schemeClr val="bg1"/>
                </a:solidFill>
              </a:rPr>
              <a:t>Kilrathi</a:t>
            </a:r>
            <a:r>
              <a:rPr lang="en-US" dirty="0">
                <a:solidFill>
                  <a:schemeClr val="bg1"/>
                </a:solidFill>
              </a:rPr>
              <a:t> fighter.</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33</a:t>
            </a:r>
          </a:p>
        </p:txBody>
      </p:sp>
      <p:sp>
        <p:nvSpPr>
          <p:cNvPr id="27" name="Rectangle 26">
            <a:extLst>
              <a:ext uri="{FF2B5EF4-FFF2-40B4-BE49-F238E27FC236}">
                <a16:creationId xmlns:a16="http://schemas.microsoft.com/office/drawing/2014/main" id="{9379878F-6523-4F1B-9696-4D8BCC22B4D9}"/>
              </a:ext>
            </a:extLst>
          </p:cNvPr>
          <p:cNvSpPr/>
          <p:nvPr/>
        </p:nvSpPr>
        <p:spPr>
          <a:xfrm>
            <a:off x="94487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56986" y="2931167"/>
            <a:ext cx="922433"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Kilrathi</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9" name="Title 28">
            <a:extLst>
              <a:ext uri="{FF2B5EF4-FFF2-40B4-BE49-F238E27FC236}">
                <a16:creationId xmlns:a16="http://schemas.microsoft.com/office/drawing/2014/main" id="{7D2ECD8B-EBA6-496F-8619-690A3C0ACEA5}"/>
              </a:ext>
            </a:extLst>
          </p:cNvPr>
          <p:cNvSpPr>
            <a:spLocks noGrp="1"/>
          </p:cNvSpPr>
          <p:nvPr>
            <p:ph type="title" idx="4294967295"/>
          </p:nvPr>
        </p:nvSpPr>
        <p:spPr>
          <a:xfrm>
            <a:off x="697267" y="-1612598"/>
            <a:ext cx="10515600" cy="1325563"/>
          </a:xfrm>
        </p:spPr>
        <p:txBody>
          <a:bodyPr/>
          <a:lstStyle/>
          <a:p>
            <a:r>
              <a:rPr lang="en-US" dirty="0"/>
              <a:t>Hunter sight</a:t>
            </a:r>
          </a:p>
        </p:txBody>
      </p:sp>
      <p:sp>
        <p:nvSpPr>
          <p:cNvPr id="30" name="Rectangle 29">
            <a:hlinkClick r:id="rId12" action="ppaction://hlinksldjump"/>
            <a:extLst>
              <a:ext uri="{FF2B5EF4-FFF2-40B4-BE49-F238E27FC236}">
                <a16:creationId xmlns:a16="http://schemas.microsoft.com/office/drawing/2014/main" id="{1924BF16-1DED-4F56-8269-0C84EB6CBAE3}"/>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1" name="Rectangle 30">
            <a:hlinkClick r:id="rId13" action="ppaction://hlinksldjump"/>
            <a:extLst>
              <a:ext uri="{FF2B5EF4-FFF2-40B4-BE49-F238E27FC236}">
                <a16:creationId xmlns:a16="http://schemas.microsoft.com/office/drawing/2014/main" id="{F95F67BD-2D5E-4CF1-B166-384480B256BC}"/>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2" name="Rectangle 31">
            <a:hlinkClick r:id="rId14" action="ppaction://hlinksldjump"/>
            <a:extLst>
              <a:ext uri="{FF2B5EF4-FFF2-40B4-BE49-F238E27FC236}">
                <a16:creationId xmlns:a16="http://schemas.microsoft.com/office/drawing/2014/main" id="{92B9B79B-A8F1-4524-97AA-A6E7DBEC9E16}"/>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2300092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4607159" cy="584775"/>
          </a:xfrm>
          <a:prstGeom prst="rect">
            <a:avLst/>
          </a:prstGeom>
          <a:noFill/>
        </p:spPr>
        <p:txBody>
          <a:bodyPr wrap="none" lIns="91440" tIns="45720" rIns="91440" bIns="45720">
            <a:spAutoFit/>
          </a:bodyPr>
          <a:lstStyle/>
          <a:p>
            <a:r>
              <a:rPr lang="en-US" sz="3200" b="1" dirty="0">
                <a:ln w="0"/>
                <a:solidFill>
                  <a:schemeClr val="bg1"/>
                </a:solidFill>
              </a:rPr>
              <a:t>Fang Friend or Foe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9940">
            <a:off x="3942681" y="4076524"/>
            <a:ext cx="5029200" cy="2483167"/>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(3/1)22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35</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72253"/>
            <a:ext cx="7210028" cy="646331"/>
          </a:xfrm>
          <a:prstGeom prst="rect">
            <a:avLst/>
          </a:prstGeom>
          <a:noFill/>
        </p:spPr>
        <p:txBody>
          <a:bodyPr wrap="square" lIns="91440" tIns="45720" rIns="91440" bIns="45720">
            <a:spAutoFit/>
          </a:bodyPr>
          <a:lstStyle/>
          <a:p>
            <a:pPr algn="ctr"/>
            <a:r>
              <a:rPr lang="en-US" dirty="0">
                <a:solidFill>
                  <a:schemeClr val="bg1"/>
                </a:solidFill>
              </a:rPr>
              <a:t>[Image recon] A potential Target must be of the same model as it's original target and not be a </a:t>
            </a:r>
            <a:r>
              <a:rPr lang="en-US" dirty="0" err="1">
                <a:solidFill>
                  <a:schemeClr val="bg1"/>
                </a:solidFill>
              </a:rPr>
              <a:t>Kilrathi</a:t>
            </a:r>
            <a:r>
              <a:rPr lang="en-US" dirty="0">
                <a:solidFill>
                  <a:schemeClr val="bg1"/>
                </a:solidFill>
              </a:rPr>
              <a:t> fighter.</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38</a:t>
            </a:r>
          </a:p>
        </p:txBody>
      </p:sp>
      <p:sp>
        <p:nvSpPr>
          <p:cNvPr id="27" name="Rectangle 26">
            <a:extLst>
              <a:ext uri="{FF2B5EF4-FFF2-40B4-BE49-F238E27FC236}">
                <a16:creationId xmlns:a16="http://schemas.microsoft.com/office/drawing/2014/main" id="{9379878F-6523-4F1B-9696-4D8BCC22B4D9}"/>
              </a:ext>
            </a:extLst>
          </p:cNvPr>
          <p:cNvSpPr/>
          <p:nvPr/>
        </p:nvSpPr>
        <p:spPr>
          <a:xfrm>
            <a:off x="94487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56986" y="2931167"/>
            <a:ext cx="922433"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Kilrathi</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9" name="Title 28">
            <a:extLst>
              <a:ext uri="{FF2B5EF4-FFF2-40B4-BE49-F238E27FC236}">
                <a16:creationId xmlns:a16="http://schemas.microsoft.com/office/drawing/2014/main" id="{B0D1B1A6-FF58-4B26-A084-31A96E33419D}"/>
              </a:ext>
            </a:extLst>
          </p:cNvPr>
          <p:cNvSpPr>
            <a:spLocks noGrp="1"/>
          </p:cNvSpPr>
          <p:nvPr>
            <p:ph type="title" idx="4294967295"/>
          </p:nvPr>
        </p:nvSpPr>
        <p:spPr>
          <a:xfrm>
            <a:off x="697267" y="-2033449"/>
            <a:ext cx="10515600" cy="1325563"/>
          </a:xfrm>
        </p:spPr>
        <p:txBody>
          <a:bodyPr/>
          <a:lstStyle/>
          <a:p>
            <a:r>
              <a:rPr lang="en-US" dirty="0"/>
              <a:t>Fang</a:t>
            </a:r>
          </a:p>
        </p:txBody>
      </p:sp>
      <p:sp>
        <p:nvSpPr>
          <p:cNvPr id="30" name="TextBox 29">
            <a:extLst>
              <a:ext uri="{FF2B5EF4-FFF2-40B4-BE49-F238E27FC236}">
                <a16:creationId xmlns:a16="http://schemas.microsoft.com/office/drawing/2014/main" id="{D7D26D59-1773-4EC4-87F0-402A94F181E2}"/>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64C9FA35-EDF1-4382-94CF-CFA17D3D19FF}"/>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758AB474-4288-4CF9-A5F5-C10369793A49}"/>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C4A89998-8BD9-4869-8FDC-811A24205B5A}"/>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959350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3338222" cy="584775"/>
          </a:xfrm>
          <a:prstGeom prst="rect">
            <a:avLst/>
          </a:prstGeom>
          <a:noFill/>
        </p:spPr>
        <p:txBody>
          <a:bodyPr wrap="none" lIns="91440" tIns="45720" rIns="91440" bIns="45720">
            <a:spAutoFit/>
          </a:bodyPr>
          <a:lstStyle/>
          <a:p>
            <a:r>
              <a:rPr lang="en-US" sz="3200" b="1" dirty="0">
                <a:ln w="0"/>
                <a:solidFill>
                  <a:schemeClr val="bg1"/>
                </a:solidFill>
              </a:rPr>
              <a:t>Night Sight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91644">
            <a:off x="3888431" y="4100350"/>
            <a:ext cx="5029200" cy="2404586"/>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(2/1)22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45</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72253"/>
            <a:ext cx="7210028" cy="646331"/>
          </a:xfrm>
          <a:prstGeom prst="rect">
            <a:avLst/>
          </a:prstGeom>
          <a:noFill/>
        </p:spPr>
        <p:txBody>
          <a:bodyPr wrap="square" lIns="91440" tIns="45720" rIns="91440" bIns="45720">
            <a:spAutoFit/>
          </a:bodyPr>
          <a:lstStyle/>
          <a:p>
            <a:pPr algn="ctr"/>
            <a:r>
              <a:rPr lang="en-US" dirty="0">
                <a:solidFill>
                  <a:schemeClr val="bg1"/>
                </a:solidFill>
              </a:rPr>
              <a:t>[Heat Seeker] In order to acquire a potential target, the Javelin must be facing the fighter's rear quadrant.</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29</a:t>
            </a:r>
          </a:p>
        </p:txBody>
      </p:sp>
      <p:sp>
        <p:nvSpPr>
          <p:cNvPr id="27" name="Rectangle 26">
            <a:extLst>
              <a:ext uri="{FF2B5EF4-FFF2-40B4-BE49-F238E27FC236}">
                <a16:creationId xmlns:a16="http://schemas.microsoft.com/office/drawing/2014/main" id="{9379878F-6523-4F1B-9696-4D8BCC22B4D9}"/>
              </a:ext>
            </a:extLst>
          </p:cNvPr>
          <p:cNvSpPr/>
          <p:nvPr/>
        </p:nvSpPr>
        <p:spPr>
          <a:xfrm>
            <a:off x="94487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56986" y="2931167"/>
            <a:ext cx="922433"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Kilrathi</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9" name="Title 28">
            <a:extLst>
              <a:ext uri="{FF2B5EF4-FFF2-40B4-BE49-F238E27FC236}">
                <a16:creationId xmlns:a16="http://schemas.microsoft.com/office/drawing/2014/main" id="{52612E03-60AC-4ED0-94C1-21C67DC3FCA9}"/>
              </a:ext>
            </a:extLst>
          </p:cNvPr>
          <p:cNvSpPr>
            <a:spLocks noGrp="1"/>
          </p:cNvSpPr>
          <p:nvPr>
            <p:ph type="title" idx="4294967295"/>
          </p:nvPr>
        </p:nvSpPr>
        <p:spPr>
          <a:xfrm>
            <a:off x="987977" y="-2131862"/>
            <a:ext cx="10515600" cy="1325563"/>
          </a:xfrm>
        </p:spPr>
        <p:txBody>
          <a:bodyPr/>
          <a:lstStyle/>
          <a:p>
            <a:r>
              <a:rPr lang="en-US" dirty="0"/>
              <a:t>Night Sight</a:t>
            </a:r>
          </a:p>
        </p:txBody>
      </p:sp>
      <p:sp>
        <p:nvSpPr>
          <p:cNvPr id="30" name="TextBox 29">
            <a:extLst>
              <a:ext uri="{FF2B5EF4-FFF2-40B4-BE49-F238E27FC236}">
                <a16:creationId xmlns:a16="http://schemas.microsoft.com/office/drawing/2014/main" id="{09772A25-E6EE-4946-8A2B-DDC96C51CFD3}"/>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326D3D0D-9069-4FDB-BC51-8743609D4A2C}"/>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86BC354A-EE3B-4431-A27B-AD2E9A94BACC}"/>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DA3A6A74-2E23-4A27-ADD0-BF60A94AFFAE}"/>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58745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820" y="3108305"/>
            <a:ext cx="2945673" cy="3613360"/>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5264396" y="2162175"/>
            <a:ext cx="4768357"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Bhurak</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Starkiller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Caxki</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	</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015663"/>
          </a:xfrm>
          <a:prstGeom prst="rect">
            <a:avLst/>
          </a:prstGeom>
        </p:spPr>
        <p:txBody>
          <a:bodyPr wrap="square">
            <a:spAutoFit/>
          </a:bodyPr>
          <a:lstStyle/>
          <a:p>
            <a:r>
              <a:rPr lang="en-US" sz="1200" dirty="0" err="1">
                <a:solidFill>
                  <a:schemeClr val="bg1"/>
                </a:solidFill>
                <a:latin typeface="Consolas" panose="020B0609020204030204" pitchFamily="49" charset="0"/>
              </a:rPr>
              <a:t>Bhurak</a:t>
            </a:r>
            <a:r>
              <a:rPr lang="en-US" sz="1200" dirty="0">
                <a:solidFill>
                  <a:schemeClr val="bg1"/>
                </a:solidFill>
                <a:latin typeface="Consolas" panose="020B0609020204030204" pitchFamily="49" charset="0"/>
              </a:rPr>
              <a:t> dislikes using missiles, feeling that are beneath his skills. If he used a missile type weapon, and the attack is dodged, </a:t>
            </a:r>
            <a:r>
              <a:rPr lang="en-US" sz="1200" dirty="0" err="1">
                <a:solidFill>
                  <a:schemeClr val="bg1"/>
                </a:solidFill>
                <a:latin typeface="Consolas" panose="020B0609020204030204" pitchFamily="49" charset="0"/>
              </a:rPr>
              <a:t>Bhurak</a:t>
            </a:r>
            <a:r>
              <a:rPr lang="en-US" sz="1200" dirty="0">
                <a:solidFill>
                  <a:schemeClr val="bg1"/>
                </a:solidFill>
                <a:latin typeface="Consolas" panose="020B0609020204030204" pitchFamily="49" charset="0"/>
              </a:rPr>
              <a:t> must take a psych test. If he fails he gains 1 stress token.</a:t>
            </a:r>
            <a:endParaRPr lang="en-US" sz="1200" b="0" dirty="0">
              <a:solidFill>
                <a:schemeClr val="bg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110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09CB21E7-5EAE-484D-BC69-099058085B6C}"/>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2182464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4795928" cy="584775"/>
          </a:xfrm>
          <a:prstGeom prst="rect">
            <a:avLst/>
          </a:prstGeom>
          <a:noFill/>
        </p:spPr>
        <p:txBody>
          <a:bodyPr wrap="none" lIns="91440" tIns="45720" rIns="91440" bIns="45720">
            <a:spAutoFit/>
          </a:bodyPr>
          <a:lstStyle/>
          <a:p>
            <a:r>
              <a:rPr lang="en-US" sz="3200" b="1" dirty="0">
                <a:ln w="0"/>
                <a:solidFill>
                  <a:schemeClr val="bg1"/>
                </a:solidFill>
              </a:rPr>
              <a:t>Javelin Heat-Seeker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177" y="4448175"/>
            <a:ext cx="5029200" cy="2029325"/>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(2/1)20</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50</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72253"/>
            <a:ext cx="7210028" cy="646331"/>
          </a:xfrm>
          <a:prstGeom prst="rect">
            <a:avLst/>
          </a:prstGeom>
          <a:noFill/>
        </p:spPr>
        <p:txBody>
          <a:bodyPr wrap="square" lIns="91440" tIns="45720" rIns="91440" bIns="45720">
            <a:spAutoFit/>
          </a:bodyPr>
          <a:lstStyle/>
          <a:p>
            <a:pPr algn="ctr"/>
            <a:r>
              <a:rPr lang="en-US" dirty="0">
                <a:solidFill>
                  <a:schemeClr val="bg1"/>
                </a:solidFill>
              </a:rPr>
              <a:t>[Heat Seeker] In order to acquire a potential target, the Javelin must be facing the fighter's rear quadrant.</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30</a:t>
            </a:r>
          </a:p>
        </p:txBody>
      </p:sp>
      <p:sp>
        <p:nvSpPr>
          <p:cNvPr id="27" name="Rectangle 26">
            <a:extLst>
              <a:ext uri="{FF2B5EF4-FFF2-40B4-BE49-F238E27FC236}">
                <a16:creationId xmlns:a16="http://schemas.microsoft.com/office/drawing/2014/main" id="{9379878F-6523-4F1B-9696-4D8BCC22B4D9}"/>
              </a:ext>
            </a:extLst>
          </p:cNvPr>
          <p:cNvSpPr/>
          <p:nvPr/>
        </p:nvSpPr>
        <p:spPr>
          <a:xfrm>
            <a:off x="98043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37419" y="2931167"/>
            <a:ext cx="16727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Confederation</a:t>
            </a:r>
          </a:p>
        </p:txBody>
      </p:sp>
      <p:sp>
        <p:nvSpPr>
          <p:cNvPr id="29" name="Title 28">
            <a:extLst>
              <a:ext uri="{FF2B5EF4-FFF2-40B4-BE49-F238E27FC236}">
                <a16:creationId xmlns:a16="http://schemas.microsoft.com/office/drawing/2014/main" id="{CEB2FF25-F516-462C-8362-114A5356282A}"/>
              </a:ext>
            </a:extLst>
          </p:cNvPr>
          <p:cNvSpPr>
            <a:spLocks noGrp="1"/>
          </p:cNvSpPr>
          <p:nvPr>
            <p:ph type="title" idx="4294967295"/>
          </p:nvPr>
        </p:nvSpPr>
        <p:spPr>
          <a:xfrm>
            <a:off x="830722" y="-1774741"/>
            <a:ext cx="10515600" cy="1325563"/>
          </a:xfrm>
        </p:spPr>
        <p:txBody>
          <a:bodyPr/>
          <a:lstStyle/>
          <a:p>
            <a:r>
              <a:rPr lang="en-US" dirty="0"/>
              <a:t>Javelin</a:t>
            </a:r>
          </a:p>
        </p:txBody>
      </p:sp>
      <p:sp>
        <p:nvSpPr>
          <p:cNvPr id="30" name="TextBox 29">
            <a:extLst>
              <a:ext uri="{FF2B5EF4-FFF2-40B4-BE49-F238E27FC236}">
                <a16:creationId xmlns:a16="http://schemas.microsoft.com/office/drawing/2014/main" id="{A02363DE-29BD-4DA0-B55D-429536A43557}"/>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1FB860D0-A6D6-49AC-B437-9145CF936658}"/>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15649657-BF8A-4BEC-87CE-DC9EB47BFAD6}"/>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465A6A3C-D28D-4385-AFA0-14038B83884E}"/>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2146632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4850815" cy="584775"/>
          </a:xfrm>
          <a:prstGeom prst="rect">
            <a:avLst/>
          </a:prstGeom>
          <a:noFill/>
        </p:spPr>
        <p:txBody>
          <a:bodyPr wrap="none" lIns="91440" tIns="45720" rIns="91440" bIns="45720">
            <a:spAutoFit/>
          </a:bodyPr>
          <a:lstStyle/>
          <a:p>
            <a:r>
              <a:rPr lang="en-US" sz="3200" b="1" dirty="0">
                <a:ln w="0"/>
                <a:solidFill>
                  <a:schemeClr val="bg1"/>
                </a:solidFill>
              </a:rPr>
              <a:t>Pilum Friend-or-Foe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306" y="3970099"/>
            <a:ext cx="5029200" cy="2595054"/>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(2/1)24</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45</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6</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46853"/>
            <a:ext cx="7210028" cy="646331"/>
          </a:xfrm>
          <a:prstGeom prst="rect">
            <a:avLst/>
          </a:prstGeom>
          <a:noFill/>
        </p:spPr>
        <p:txBody>
          <a:bodyPr wrap="square" lIns="91440" tIns="45720" rIns="91440" bIns="45720">
            <a:spAutoFit/>
          </a:bodyPr>
          <a:lstStyle/>
          <a:p>
            <a:pPr algn="ctr"/>
            <a:r>
              <a:rPr lang="en-US" dirty="0">
                <a:solidFill>
                  <a:schemeClr val="bg1"/>
                </a:solidFill>
              </a:rPr>
              <a:t>[Comms]A potential target must be either a non-</a:t>
            </a:r>
            <a:r>
              <a:rPr lang="en-US" dirty="0" err="1">
                <a:solidFill>
                  <a:schemeClr val="bg1"/>
                </a:solidFill>
              </a:rPr>
              <a:t>confed</a:t>
            </a:r>
            <a:r>
              <a:rPr lang="en-US" dirty="0">
                <a:solidFill>
                  <a:schemeClr val="bg1"/>
                </a:solidFill>
              </a:rPr>
              <a:t> fighter or have a 'Disabled communications system" damage result card.</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33</a:t>
            </a:r>
          </a:p>
        </p:txBody>
      </p:sp>
      <p:sp>
        <p:nvSpPr>
          <p:cNvPr id="27" name="Rectangle 26">
            <a:extLst>
              <a:ext uri="{FF2B5EF4-FFF2-40B4-BE49-F238E27FC236}">
                <a16:creationId xmlns:a16="http://schemas.microsoft.com/office/drawing/2014/main" id="{9379878F-6523-4F1B-9696-4D8BCC22B4D9}"/>
              </a:ext>
            </a:extLst>
          </p:cNvPr>
          <p:cNvSpPr/>
          <p:nvPr/>
        </p:nvSpPr>
        <p:spPr>
          <a:xfrm>
            <a:off x="9702737" y="26314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335819" y="2918467"/>
            <a:ext cx="16727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Confederation</a:t>
            </a:r>
          </a:p>
        </p:txBody>
      </p:sp>
      <p:sp>
        <p:nvSpPr>
          <p:cNvPr id="29" name="Title 28">
            <a:extLst>
              <a:ext uri="{FF2B5EF4-FFF2-40B4-BE49-F238E27FC236}">
                <a16:creationId xmlns:a16="http://schemas.microsoft.com/office/drawing/2014/main" id="{08339BEF-27E4-4B7D-8844-881C2D433C80}"/>
              </a:ext>
            </a:extLst>
          </p:cNvPr>
          <p:cNvSpPr>
            <a:spLocks noGrp="1"/>
          </p:cNvSpPr>
          <p:nvPr>
            <p:ph type="title" idx="4294967295"/>
          </p:nvPr>
        </p:nvSpPr>
        <p:spPr>
          <a:xfrm>
            <a:off x="987977" y="-1590447"/>
            <a:ext cx="10515600" cy="1325563"/>
          </a:xfrm>
        </p:spPr>
        <p:txBody>
          <a:bodyPr/>
          <a:lstStyle/>
          <a:p>
            <a:r>
              <a:rPr lang="en-US" dirty="0"/>
              <a:t>Pilum</a:t>
            </a:r>
          </a:p>
        </p:txBody>
      </p:sp>
      <p:sp>
        <p:nvSpPr>
          <p:cNvPr id="30" name="TextBox 29">
            <a:extLst>
              <a:ext uri="{FF2B5EF4-FFF2-40B4-BE49-F238E27FC236}">
                <a16:creationId xmlns:a16="http://schemas.microsoft.com/office/drawing/2014/main" id="{6E34AB50-60D0-4CF8-9F7C-6DFF3813A012}"/>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230FC282-4B9C-4047-9FA1-7D501B2B724B}"/>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598D32DE-AEDB-4983-8BBB-A6A9A27B2966}"/>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476CE378-2711-4B98-9862-774AD54A6F4A}"/>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472864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6387069" cy="584775"/>
          </a:xfrm>
          <a:prstGeom prst="rect">
            <a:avLst/>
          </a:prstGeom>
          <a:noFill/>
        </p:spPr>
        <p:txBody>
          <a:bodyPr wrap="none" lIns="91440" tIns="45720" rIns="91440" bIns="45720">
            <a:spAutoFit/>
          </a:bodyPr>
          <a:lstStyle/>
          <a:p>
            <a:r>
              <a:rPr lang="en-US" sz="3200" b="1" dirty="0">
                <a:ln w="0"/>
                <a:solidFill>
                  <a:schemeClr val="bg1"/>
                </a:solidFill>
              </a:rPr>
              <a:t>Speculum Image Recognition Missile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700" y="3945058"/>
            <a:ext cx="5029200" cy="2595054"/>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603562" y="2887979"/>
            <a:ext cx="960519"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(2/1)22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40</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347012" y="3459553"/>
            <a:ext cx="7210028" cy="646331"/>
          </a:xfrm>
          <a:prstGeom prst="rect">
            <a:avLst/>
          </a:prstGeom>
          <a:noFill/>
        </p:spPr>
        <p:txBody>
          <a:bodyPr wrap="square" lIns="91440" tIns="45720" rIns="91440" bIns="45720">
            <a:spAutoFit/>
          </a:bodyPr>
          <a:lstStyle/>
          <a:p>
            <a:pPr algn="ctr"/>
            <a:r>
              <a:rPr lang="en-US" dirty="0">
                <a:solidFill>
                  <a:schemeClr val="bg1"/>
                </a:solidFill>
              </a:rPr>
              <a:t>[Image recon] A potential Target must be of the same model as its original target and not be a Confederation fighter.</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29</a:t>
            </a:r>
          </a:p>
        </p:txBody>
      </p:sp>
      <p:sp>
        <p:nvSpPr>
          <p:cNvPr id="27" name="Rectangle 26">
            <a:extLst>
              <a:ext uri="{FF2B5EF4-FFF2-40B4-BE49-F238E27FC236}">
                <a16:creationId xmlns:a16="http://schemas.microsoft.com/office/drawing/2014/main" id="{9379878F-6523-4F1B-9696-4D8BCC22B4D9}"/>
              </a:ext>
            </a:extLst>
          </p:cNvPr>
          <p:cNvSpPr/>
          <p:nvPr/>
        </p:nvSpPr>
        <p:spPr>
          <a:xfrm>
            <a:off x="97916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24719" y="2931167"/>
            <a:ext cx="16727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Confederation</a:t>
            </a:r>
          </a:p>
        </p:txBody>
      </p:sp>
      <p:sp>
        <p:nvSpPr>
          <p:cNvPr id="29" name="Title 28">
            <a:extLst>
              <a:ext uri="{FF2B5EF4-FFF2-40B4-BE49-F238E27FC236}">
                <a16:creationId xmlns:a16="http://schemas.microsoft.com/office/drawing/2014/main" id="{2BF48018-357D-4935-9F24-2F3DD96C8600}"/>
              </a:ext>
            </a:extLst>
          </p:cNvPr>
          <p:cNvSpPr>
            <a:spLocks noGrp="1"/>
          </p:cNvSpPr>
          <p:nvPr>
            <p:ph type="title" idx="4294967295"/>
          </p:nvPr>
        </p:nvSpPr>
        <p:spPr>
          <a:xfrm>
            <a:off x="841022" y="-1665467"/>
            <a:ext cx="10515600" cy="1325563"/>
          </a:xfrm>
        </p:spPr>
        <p:txBody>
          <a:bodyPr/>
          <a:lstStyle/>
          <a:p>
            <a:r>
              <a:rPr lang="en-US" dirty="0"/>
              <a:t>Speculum</a:t>
            </a:r>
          </a:p>
        </p:txBody>
      </p:sp>
      <p:sp>
        <p:nvSpPr>
          <p:cNvPr id="30" name="TextBox 29">
            <a:extLst>
              <a:ext uri="{FF2B5EF4-FFF2-40B4-BE49-F238E27FC236}">
                <a16:creationId xmlns:a16="http://schemas.microsoft.com/office/drawing/2014/main" id="{0510FC45-EA8C-4752-91DB-41313E289A61}"/>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F13AD5B7-B958-4BF9-A972-ECC5B64274D2}"/>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EDFB7D3F-AB22-411F-AC16-3AC5F3F9D640}"/>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6AAD84C4-E6F8-49F5-A1B5-6C36EBBA817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892163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2695161" cy="584775"/>
          </a:xfrm>
          <a:prstGeom prst="rect">
            <a:avLst/>
          </a:prstGeom>
          <a:noFill/>
        </p:spPr>
        <p:txBody>
          <a:bodyPr wrap="none" lIns="91440" tIns="45720" rIns="91440" bIns="45720">
            <a:spAutoFit/>
          </a:bodyPr>
          <a:lstStyle/>
          <a:p>
            <a:r>
              <a:rPr lang="en-US" sz="3200" b="1" dirty="0">
                <a:ln w="0"/>
                <a:solidFill>
                  <a:schemeClr val="bg1"/>
                </a:solidFill>
              </a:rPr>
              <a:t>Paw Dumb fire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637" y="3939017"/>
            <a:ext cx="5029200" cy="2451735"/>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861645" y="2887979"/>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22</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26</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419600" y="3472253"/>
            <a:ext cx="7137440" cy="369332"/>
          </a:xfrm>
          <a:prstGeom prst="rect">
            <a:avLst/>
          </a:prstGeom>
          <a:noFill/>
        </p:spPr>
        <p:txBody>
          <a:bodyPr wrap="square" lIns="91440" tIns="45720" rIns="91440" bIns="45720">
            <a:spAutoFit/>
          </a:bodyPr>
          <a:lstStyle/>
          <a:p>
            <a:r>
              <a:rPr lang="en-US" dirty="0">
                <a:solidFill>
                  <a:schemeClr val="bg1"/>
                </a:solidFill>
              </a:rPr>
              <a:t>[Unguided]</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8"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44</a:t>
            </a:r>
          </a:p>
        </p:txBody>
      </p:sp>
      <p:sp>
        <p:nvSpPr>
          <p:cNvPr id="27" name="Rectangle 26">
            <a:extLst>
              <a:ext uri="{FF2B5EF4-FFF2-40B4-BE49-F238E27FC236}">
                <a16:creationId xmlns:a16="http://schemas.microsoft.com/office/drawing/2014/main" id="{9379878F-6523-4F1B-9696-4D8BCC22B4D9}"/>
              </a:ext>
            </a:extLst>
          </p:cNvPr>
          <p:cNvSpPr/>
          <p:nvPr/>
        </p:nvSpPr>
        <p:spPr>
          <a:xfrm>
            <a:off x="94487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456986" y="2931167"/>
            <a:ext cx="922433" cy="400110"/>
          </a:xfrm>
          <a:prstGeom prst="rect">
            <a:avLst/>
          </a:prstGeom>
          <a:noFill/>
        </p:spPr>
        <p:txBody>
          <a:bodyPr wrap="none" lIns="91440" tIns="45720" rIns="91440" bIns="45720">
            <a:spAutoFit/>
          </a:bodyPr>
          <a:lstStyle/>
          <a:p>
            <a:pPr algn="ctr"/>
            <a:r>
              <a:rPr lang="en-US" sz="2000" dirty="0" err="1">
                <a:ln w="0"/>
                <a:solidFill>
                  <a:schemeClr val="bg1"/>
                </a:solidFill>
                <a:effectLst>
                  <a:outerShdw blurRad="38100" dist="19050" dir="2700000" algn="tl" rotWithShape="0">
                    <a:schemeClr val="dk1">
                      <a:alpha val="40000"/>
                    </a:schemeClr>
                  </a:outerShdw>
                </a:effectLst>
              </a:rPr>
              <a:t>Kilrathi</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9" name="Title 28">
            <a:extLst>
              <a:ext uri="{FF2B5EF4-FFF2-40B4-BE49-F238E27FC236}">
                <a16:creationId xmlns:a16="http://schemas.microsoft.com/office/drawing/2014/main" id="{2237A244-E015-45DF-9AC0-A5DAC3412A97}"/>
              </a:ext>
            </a:extLst>
          </p:cNvPr>
          <p:cNvSpPr>
            <a:spLocks noGrp="1"/>
          </p:cNvSpPr>
          <p:nvPr>
            <p:ph type="title" idx="4294967295"/>
          </p:nvPr>
        </p:nvSpPr>
        <p:spPr>
          <a:xfrm>
            <a:off x="987977" y="-1487706"/>
            <a:ext cx="10515600" cy="1325563"/>
          </a:xfrm>
        </p:spPr>
        <p:txBody>
          <a:bodyPr/>
          <a:lstStyle/>
          <a:p>
            <a:r>
              <a:rPr lang="en-US" dirty="0"/>
              <a:t>Paw Dumb fire</a:t>
            </a:r>
          </a:p>
        </p:txBody>
      </p:sp>
      <p:sp>
        <p:nvSpPr>
          <p:cNvPr id="30" name="TextBox 29">
            <a:extLst>
              <a:ext uri="{FF2B5EF4-FFF2-40B4-BE49-F238E27FC236}">
                <a16:creationId xmlns:a16="http://schemas.microsoft.com/office/drawing/2014/main" id="{98C7C1CC-8251-450E-A0A6-D5C2A6643D4D}"/>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31" name="Rectangle 30">
            <a:hlinkClick r:id="rId12" action="ppaction://hlinksldjump"/>
            <a:extLst>
              <a:ext uri="{FF2B5EF4-FFF2-40B4-BE49-F238E27FC236}">
                <a16:creationId xmlns:a16="http://schemas.microsoft.com/office/drawing/2014/main" id="{735769D0-E5D2-4216-9138-F922F0ED243D}"/>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32" name="Rectangle 31">
            <a:hlinkClick r:id="rId13" action="ppaction://hlinksldjump"/>
            <a:extLst>
              <a:ext uri="{FF2B5EF4-FFF2-40B4-BE49-F238E27FC236}">
                <a16:creationId xmlns:a16="http://schemas.microsoft.com/office/drawing/2014/main" id="{431F35E2-DD4F-480B-99A8-F95E616F54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33" name="Rectangle 32">
            <a:hlinkClick r:id="rId14" action="ppaction://hlinksldjump"/>
            <a:extLst>
              <a:ext uri="{FF2B5EF4-FFF2-40B4-BE49-F238E27FC236}">
                <a16:creationId xmlns:a16="http://schemas.microsoft.com/office/drawing/2014/main" id="{D7354759-8225-4D3F-ACA6-D074D6DF3DA3}"/>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Tree>
    <p:extLst>
      <p:ext uri="{BB962C8B-B14F-4D97-AF65-F5344CB8AC3E}">
        <p14:creationId xmlns:p14="http://schemas.microsoft.com/office/powerpoint/2010/main" val="3331503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hlinkClick r:id="rId3" action="ppaction://hlinksldjump"/>
            <a:extLst>
              <a:ext uri="{FF2B5EF4-FFF2-40B4-BE49-F238E27FC236}">
                <a16:creationId xmlns:a16="http://schemas.microsoft.com/office/drawing/2014/main" id="{0CE04CBD-49ED-4D58-A63B-9547A57BAC4A}"/>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hlinkClick r:id="rId4" action="ppaction://hlinksldjump"/>
            <a:extLst>
              <a:ext uri="{FF2B5EF4-FFF2-40B4-BE49-F238E27FC236}">
                <a16:creationId xmlns:a16="http://schemas.microsoft.com/office/drawing/2014/main" id="{222935FA-9A61-432F-99F2-2FA60FA0D5BA}"/>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hlinkClick r:id="rId5" action="ppaction://hlinksldjump"/>
            <a:extLst>
              <a:ext uri="{FF2B5EF4-FFF2-40B4-BE49-F238E27FC236}">
                <a16:creationId xmlns:a16="http://schemas.microsoft.com/office/drawing/2014/main" id="{814C95F1-0E7B-444C-AD4A-0CE13F3C0999}"/>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extLst>
              <a:ext uri="{FF2B5EF4-FFF2-40B4-BE49-F238E27FC236}">
                <a16:creationId xmlns:a16="http://schemas.microsoft.com/office/drawing/2014/main" id="{F83A2A90-3FC7-4207-BE10-C5215A3A40D3}"/>
              </a:ext>
            </a:extLst>
          </p:cNvPr>
          <p:cNvSpPr/>
          <p:nvPr/>
        </p:nvSpPr>
        <p:spPr>
          <a:xfrm>
            <a:off x="6947625" y="1099950"/>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02311FDB-6C0D-4EDD-9A73-46EABA587EDA}"/>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CCA51AF4-B2B1-49B3-9121-EB2141C8A7BB}"/>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C4C4821-918A-4C8E-B21D-F5A25E5DCB11}"/>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9AE967-0196-4D62-84D2-21093CEF94DD}"/>
              </a:ext>
            </a:extLst>
          </p:cNvPr>
          <p:cNvSpPr/>
          <p:nvPr/>
        </p:nvSpPr>
        <p:spPr>
          <a:xfrm>
            <a:off x="3494466" y="2179592"/>
            <a:ext cx="2788136" cy="584775"/>
          </a:xfrm>
          <a:prstGeom prst="rect">
            <a:avLst/>
          </a:prstGeom>
          <a:noFill/>
        </p:spPr>
        <p:txBody>
          <a:bodyPr wrap="none" lIns="91440" tIns="45720" rIns="91440" bIns="45720">
            <a:spAutoFit/>
          </a:bodyPr>
          <a:lstStyle/>
          <a:p>
            <a:r>
              <a:rPr lang="en-US" sz="3200" b="1" dirty="0">
                <a:ln w="0"/>
                <a:solidFill>
                  <a:schemeClr val="bg1"/>
                </a:solidFill>
              </a:rPr>
              <a:t>Dart Dumb Fire</a:t>
            </a:r>
          </a:p>
        </p:txBody>
      </p:sp>
      <p:pic>
        <p:nvPicPr>
          <p:cNvPr id="12" name="Picture 11">
            <a:extLst>
              <a:ext uri="{FF2B5EF4-FFF2-40B4-BE49-F238E27FC236}">
                <a16:creationId xmlns:a16="http://schemas.microsoft.com/office/drawing/2014/main" id="{58FAB7DF-CB23-469A-ACAB-A8D478A75B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0705" y="4643713"/>
            <a:ext cx="5029200" cy="1968864"/>
          </a:xfrm>
          <a:prstGeom prst="rect">
            <a:avLst/>
          </a:prstGeom>
        </p:spPr>
      </p:pic>
      <p:sp>
        <p:nvSpPr>
          <p:cNvPr id="13" name="Rectangle 12">
            <a:extLst>
              <a:ext uri="{FF2B5EF4-FFF2-40B4-BE49-F238E27FC236}">
                <a16:creationId xmlns:a16="http://schemas.microsoft.com/office/drawing/2014/main" id="{E5D91F98-6600-4281-884D-A3DD129B1D8A}"/>
              </a:ext>
            </a:extLst>
          </p:cNvPr>
          <p:cNvSpPr/>
          <p:nvPr/>
        </p:nvSpPr>
        <p:spPr>
          <a:xfrm>
            <a:off x="3516705" y="2623095"/>
            <a:ext cx="12548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Maneuver</a:t>
            </a:r>
          </a:p>
        </p:txBody>
      </p:sp>
      <p:sp>
        <p:nvSpPr>
          <p:cNvPr id="14" name="Rectangle 13">
            <a:extLst>
              <a:ext uri="{FF2B5EF4-FFF2-40B4-BE49-F238E27FC236}">
                <a16:creationId xmlns:a16="http://schemas.microsoft.com/office/drawing/2014/main" id="{501596A6-E51C-4689-BE7D-5687E25990E8}"/>
              </a:ext>
            </a:extLst>
          </p:cNvPr>
          <p:cNvSpPr/>
          <p:nvPr/>
        </p:nvSpPr>
        <p:spPr>
          <a:xfrm>
            <a:off x="3861645" y="2887979"/>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20</a:t>
            </a:r>
          </a:p>
        </p:txBody>
      </p:sp>
      <p:sp>
        <p:nvSpPr>
          <p:cNvPr id="15" name="Rectangle 14">
            <a:extLst>
              <a:ext uri="{FF2B5EF4-FFF2-40B4-BE49-F238E27FC236}">
                <a16:creationId xmlns:a16="http://schemas.microsoft.com/office/drawing/2014/main" id="{0903377E-59E8-4210-BFFE-7C7B31A3FD7A}"/>
              </a:ext>
            </a:extLst>
          </p:cNvPr>
          <p:cNvSpPr/>
          <p:nvPr/>
        </p:nvSpPr>
        <p:spPr>
          <a:xfrm>
            <a:off x="4807648" y="2623095"/>
            <a:ext cx="104015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Damage</a:t>
            </a:r>
          </a:p>
        </p:txBody>
      </p:sp>
      <p:sp>
        <p:nvSpPr>
          <p:cNvPr id="16" name="Rectangle 15">
            <a:extLst>
              <a:ext uri="{FF2B5EF4-FFF2-40B4-BE49-F238E27FC236}">
                <a16:creationId xmlns:a16="http://schemas.microsoft.com/office/drawing/2014/main" id="{46E11036-DC9F-4ED3-A6CA-70C0B27DEC04}"/>
              </a:ext>
            </a:extLst>
          </p:cNvPr>
          <p:cNvSpPr/>
          <p:nvPr/>
        </p:nvSpPr>
        <p:spPr>
          <a:xfrm>
            <a:off x="5055307" y="2921888"/>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28</a:t>
            </a:r>
          </a:p>
        </p:txBody>
      </p:sp>
      <p:sp>
        <p:nvSpPr>
          <p:cNvPr id="17" name="Rectangle 16">
            <a:extLst>
              <a:ext uri="{FF2B5EF4-FFF2-40B4-BE49-F238E27FC236}">
                <a16:creationId xmlns:a16="http://schemas.microsoft.com/office/drawing/2014/main" id="{F4A20B97-CE78-47F8-9362-FB6DE6A692B6}"/>
              </a:ext>
            </a:extLst>
          </p:cNvPr>
          <p:cNvSpPr/>
          <p:nvPr/>
        </p:nvSpPr>
        <p:spPr>
          <a:xfrm>
            <a:off x="5936724" y="2627714"/>
            <a:ext cx="727763"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Track</a:t>
            </a:r>
          </a:p>
        </p:txBody>
      </p:sp>
      <p:sp>
        <p:nvSpPr>
          <p:cNvPr id="18" name="Rectangle 17">
            <a:extLst>
              <a:ext uri="{FF2B5EF4-FFF2-40B4-BE49-F238E27FC236}">
                <a16:creationId xmlns:a16="http://schemas.microsoft.com/office/drawing/2014/main" id="{DD8EBD97-FEC3-49A9-A5B7-16A149E5DCBC}"/>
              </a:ext>
            </a:extLst>
          </p:cNvPr>
          <p:cNvSpPr/>
          <p:nvPr/>
        </p:nvSpPr>
        <p:spPr>
          <a:xfrm>
            <a:off x="6088522" y="2914749"/>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19" name="Rectangle 18">
            <a:extLst>
              <a:ext uri="{FF2B5EF4-FFF2-40B4-BE49-F238E27FC236}">
                <a16:creationId xmlns:a16="http://schemas.microsoft.com/office/drawing/2014/main" id="{524276CF-6B42-4022-B831-BE52E2D71754}"/>
              </a:ext>
            </a:extLst>
          </p:cNvPr>
          <p:cNvSpPr/>
          <p:nvPr/>
        </p:nvSpPr>
        <p:spPr>
          <a:xfrm>
            <a:off x="3572081" y="3434686"/>
            <a:ext cx="102348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Criteria:</a:t>
            </a:r>
          </a:p>
        </p:txBody>
      </p:sp>
      <p:sp>
        <p:nvSpPr>
          <p:cNvPr id="20" name="Rectangle 19">
            <a:extLst>
              <a:ext uri="{FF2B5EF4-FFF2-40B4-BE49-F238E27FC236}">
                <a16:creationId xmlns:a16="http://schemas.microsoft.com/office/drawing/2014/main" id="{C85CDB97-DA9E-4C11-9AB9-752842FC9E11}"/>
              </a:ext>
            </a:extLst>
          </p:cNvPr>
          <p:cNvSpPr/>
          <p:nvPr/>
        </p:nvSpPr>
        <p:spPr>
          <a:xfrm>
            <a:off x="4448612" y="3472253"/>
            <a:ext cx="7210028" cy="369332"/>
          </a:xfrm>
          <a:prstGeom prst="rect">
            <a:avLst/>
          </a:prstGeom>
          <a:noFill/>
        </p:spPr>
        <p:txBody>
          <a:bodyPr wrap="square" lIns="91440" tIns="45720" rIns="91440" bIns="45720">
            <a:spAutoFit/>
          </a:bodyPr>
          <a:lstStyle/>
          <a:p>
            <a:r>
              <a:rPr lang="en-US" dirty="0">
                <a:solidFill>
                  <a:schemeClr val="bg1"/>
                </a:solidFill>
              </a:rPr>
              <a:t>[Unguided]</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C5DC97A-13EA-44B3-9E53-3598BFB91C5D}"/>
              </a:ext>
            </a:extLst>
          </p:cNvPr>
          <p:cNvSpPr/>
          <p:nvPr/>
        </p:nvSpPr>
        <p:spPr>
          <a:xfrm>
            <a:off x="6624725" y="2622965"/>
            <a:ext cx="1000595"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Lock-on</a:t>
            </a:r>
          </a:p>
        </p:txBody>
      </p:sp>
      <p:sp>
        <p:nvSpPr>
          <p:cNvPr id="22" name="Rectangle 21">
            <a:extLst>
              <a:ext uri="{FF2B5EF4-FFF2-40B4-BE49-F238E27FC236}">
                <a16:creationId xmlns:a16="http://schemas.microsoft.com/office/drawing/2014/main" id="{37FA5200-38ED-4B02-9BCF-43DE6C27E08F}"/>
              </a:ext>
            </a:extLst>
          </p:cNvPr>
          <p:cNvSpPr/>
          <p:nvPr/>
        </p:nvSpPr>
        <p:spPr>
          <a:xfrm>
            <a:off x="6912937" y="2910000"/>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sp>
        <p:nvSpPr>
          <p:cNvPr id="23" name="Rectangle 22">
            <a:extLst>
              <a:ext uri="{FF2B5EF4-FFF2-40B4-BE49-F238E27FC236}">
                <a16:creationId xmlns:a16="http://schemas.microsoft.com/office/drawing/2014/main" id="{4605B99E-BA01-4997-A9B7-1FC95F55C110}"/>
              </a:ext>
            </a:extLst>
          </p:cNvPr>
          <p:cNvSpPr/>
          <p:nvPr/>
        </p:nvSpPr>
        <p:spPr>
          <a:xfrm>
            <a:off x="7615532" y="2627587"/>
            <a:ext cx="109716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Duration</a:t>
            </a:r>
          </a:p>
        </p:txBody>
      </p:sp>
      <p:sp>
        <p:nvSpPr>
          <p:cNvPr id="24" name="Rectangle 23">
            <a:extLst>
              <a:ext uri="{FF2B5EF4-FFF2-40B4-BE49-F238E27FC236}">
                <a16:creationId xmlns:a16="http://schemas.microsoft.com/office/drawing/2014/main" id="{47145B7F-009A-4E00-B456-5B700CFE930B}"/>
              </a:ext>
            </a:extLst>
          </p:cNvPr>
          <p:cNvSpPr/>
          <p:nvPr/>
        </p:nvSpPr>
        <p:spPr>
          <a:xfrm>
            <a:off x="7952026" y="2914622"/>
            <a:ext cx="31451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sp>
        <p:nvSpPr>
          <p:cNvPr id="25" name="Rectangle 24">
            <a:extLst>
              <a:ext uri="{FF2B5EF4-FFF2-40B4-BE49-F238E27FC236}">
                <a16:creationId xmlns:a16="http://schemas.microsoft.com/office/drawing/2014/main" id="{E87CD1A8-C0A1-4649-8154-1F1DFF1C3ABD}"/>
              </a:ext>
            </a:extLst>
          </p:cNvPr>
          <p:cNvSpPr/>
          <p:nvPr/>
        </p:nvSpPr>
        <p:spPr>
          <a:xfrm>
            <a:off x="8783209" y="2622965"/>
            <a:ext cx="64024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Cost</a:t>
            </a:r>
          </a:p>
        </p:txBody>
      </p:sp>
      <p:sp>
        <p:nvSpPr>
          <p:cNvPr id="26" name="Rectangle 25">
            <a:extLst>
              <a:ext uri="{FF2B5EF4-FFF2-40B4-BE49-F238E27FC236}">
                <a16:creationId xmlns:a16="http://schemas.microsoft.com/office/drawing/2014/main" id="{5E83C6EC-48A3-4995-A363-5F4005D9B11C}"/>
              </a:ext>
            </a:extLst>
          </p:cNvPr>
          <p:cNvSpPr/>
          <p:nvPr/>
        </p:nvSpPr>
        <p:spPr>
          <a:xfrm>
            <a:off x="8878600" y="2910000"/>
            <a:ext cx="4443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40</a:t>
            </a:r>
          </a:p>
        </p:txBody>
      </p:sp>
      <p:sp>
        <p:nvSpPr>
          <p:cNvPr id="27" name="Rectangle 26">
            <a:extLst>
              <a:ext uri="{FF2B5EF4-FFF2-40B4-BE49-F238E27FC236}">
                <a16:creationId xmlns:a16="http://schemas.microsoft.com/office/drawing/2014/main" id="{9379878F-6523-4F1B-9696-4D8BCC22B4D9}"/>
              </a:ext>
            </a:extLst>
          </p:cNvPr>
          <p:cNvSpPr/>
          <p:nvPr/>
        </p:nvSpPr>
        <p:spPr>
          <a:xfrm>
            <a:off x="9969437" y="2644132"/>
            <a:ext cx="94404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Faction</a:t>
            </a:r>
          </a:p>
        </p:txBody>
      </p:sp>
      <p:sp>
        <p:nvSpPr>
          <p:cNvPr id="28" name="Rectangle 27">
            <a:extLst>
              <a:ext uri="{FF2B5EF4-FFF2-40B4-BE49-F238E27FC236}">
                <a16:creationId xmlns:a16="http://schemas.microsoft.com/office/drawing/2014/main" id="{A86D4FD3-6B1F-4F08-9AB3-FC9E8800AAFA}"/>
              </a:ext>
            </a:extLst>
          </p:cNvPr>
          <p:cNvSpPr/>
          <p:nvPr/>
        </p:nvSpPr>
        <p:spPr>
          <a:xfrm>
            <a:off x="9602519" y="2880367"/>
            <a:ext cx="1672767"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Confederation</a:t>
            </a:r>
          </a:p>
        </p:txBody>
      </p:sp>
      <p:sp>
        <p:nvSpPr>
          <p:cNvPr id="29" name="Title 28">
            <a:extLst>
              <a:ext uri="{FF2B5EF4-FFF2-40B4-BE49-F238E27FC236}">
                <a16:creationId xmlns:a16="http://schemas.microsoft.com/office/drawing/2014/main" id="{8ED12387-0A6D-43DD-B704-6B9AE9A6456D}"/>
              </a:ext>
            </a:extLst>
          </p:cNvPr>
          <p:cNvSpPr>
            <a:spLocks noGrp="1"/>
          </p:cNvSpPr>
          <p:nvPr>
            <p:ph type="title" idx="4294967295"/>
          </p:nvPr>
        </p:nvSpPr>
        <p:spPr>
          <a:xfrm>
            <a:off x="830722" y="-1665467"/>
            <a:ext cx="10515600" cy="1325563"/>
          </a:xfrm>
        </p:spPr>
        <p:txBody>
          <a:bodyPr/>
          <a:lstStyle/>
          <a:p>
            <a:r>
              <a:rPr lang="en-US" dirty="0"/>
              <a:t>Dart Dumb fire</a:t>
            </a:r>
          </a:p>
        </p:txBody>
      </p:sp>
      <p:sp>
        <p:nvSpPr>
          <p:cNvPr id="30" name="TextBox 29">
            <a:extLst>
              <a:ext uri="{FF2B5EF4-FFF2-40B4-BE49-F238E27FC236}">
                <a16:creationId xmlns:a16="http://schemas.microsoft.com/office/drawing/2014/main" id="{09AEF7A5-66F8-4B4F-AA71-5746C91318FE}"/>
              </a:ext>
            </a:extLst>
          </p:cNvPr>
          <p:cNvSpPr txBox="1"/>
          <p:nvPr/>
        </p:nvSpPr>
        <p:spPr>
          <a:xfrm>
            <a:off x="417891" y="2238375"/>
            <a:ext cx="2977451" cy="2092881"/>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Hunter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Fang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Night Sight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Javelin Heat-seeker</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Pilum F-o-F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Speculum Image Recon Missile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Paw Dumb Fire</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4" action="ppaction://hlinksldjump">
                  <a:extLst>
                    <a:ext uri="{A12FA001-AC4F-418D-AE19-62706E023703}">
                      <ahyp:hlinkClr xmlns:ahyp="http://schemas.microsoft.com/office/drawing/2018/hyperlinkcolor" val="tx"/>
                    </a:ext>
                  </a:extLst>
                </a:hlinkClick>
              </a:rPr>
              <a:t>Dart Dumb fire</a:t>
            </a:r>
            <a:endParaRPr lang="en-US" sz="16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440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8" name="Rectangle 7">
            <a:hlinkClick r:id="rId3" action="ppaction://hlinksldjump"/>
            <a:extLst>
              <a:ext uri="{FF2B5EF4-FFF2-40B4-BE49-F238E27FC236}">
                <a16:creationId xmlns:a16="http://schemas.microsoft.com/office/drawing/2014/main" id="{FBBCA498-F851-48BC-A5BD-85BC71FCCE16}"/>
              </a:ext>
            </a:extLst>
          </p:cNvPr>
          <p:cNvSpPr/>
          <p:nvPr/>
        </p:nvSpPr>
        <p:spPr>
          <a:xfrm>
            <a:off x="1563864"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9" name="Rectangle 8">
            <a:hlinkClick r:id="rId4" action="ppaction://hlinksldjump"/>
            <a:extLst>
              <a:ext uri="{FF2B5EF4-FFF2-40B4-BE49-F238E27FC236}">
                <a16:creationId xmlns:a16="http://schemas.microsoft.com/office/drawing/2014/main" id="{A02E27B8-5D77-4089-B0EE-EDEE4FFE3758}"/>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10" name="Rectangle 9">
            <a:hlinkClick r:id="rId5" action="ppaction://hlinksldjump"/>
            <a:extLst>
              <a:ext uri="{FF2B5EF4-FFF2-40B4-BE49-F238E27FC236}">
                <a16:creationId xmlns:a16="http://schemas.microsoft.com/office/drawing/2014/main" id="{8E41ACD8-EABA-4CAA-B2FE-BB8D0A4DBAAA}"/>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11" name="Rectangle 10">
            <a:hlinkClick r:id="rId6" action="ppaction://hlinksldjump"/>
            <a:extLst>
              <a:ext uri="{FF2B5EF4-FFF2-40B4-BE49-F238E27FC236}">
                <a16:creationId xmlns:a16="http://schemas.microsoft.com/office/drawing/2014/main" id="{3FF1F3E7-3DE5-47D8-81B4-332ED1319E00}"/>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12" name="Rectangle 11">
            <a:extLst>
              <a:ext uri="{FF2B5EF4-FFF2-40B4-BE49-F238E27FC236}">
                <a16:creationId xmlns:a16="http://schemas.microsoft.com/office/drawing/2014/main" id="{003AF8A4-4904-45C6-B103-B73FCDF0DC5C}"/>
              </a:ext>
            </a:extLst>
          </p:cNvPr>
          <p:cNvSpPr/>
          <p:nvPr/>
        </p:nvSpPr>
        <p:spPr>
          <a:xfrm>
            <a:off x="8742212" y="1099950"/>
            <a:ext cx="1885924"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13" name="Title 12">
            <a:extLst>
              <a:ext uri="{FF2B5EF4-FFF2-40B4-BE49-F238E27FC236}">
                <a16:creationId xmlns:a16="http://schemas.microsoft.com/office/drawing/2014/main" id="{C4A3CFAE-0B35-46A8-B329-232D3AFC9D74}"/>
              </a:ext>
            </a:extLst>
          </p:cNvPr>
          <p:cNvSpPr>
            <a:spLocks noGrp="1"/>
          </p:cNvSpPr>
          <p:nvPr>
            <p:ph type="title" idx="4294967295"/>
          </p:nvPr>
        </p:nvSpPr>
        <p:spPr>
          <a:xfrm>
            <a:off x="508000" y="-1597761"/>
            <a:ext cx="10515600" cy="1325563"/>
          </a:xfrm>
        </p:spPr>
        <p:txBody>
          <a:bodyPr/>
          <a:lstStyle/>
          <a:p>
            <a:r>
              <a:rPr lang="en-US" dirty="0"/>
              <a:t>Load Simulation</a:t>
            </a:r>
          </a:p>
        </p:txBody>
      </p:sp>
      <p:sp>
        <p:nvSpPr>
          <p:cNvPr id="14" name="Rectangle 13">
            <a:hlinkClick r:id="rId3" action="ppaction://hlinksldjump"/>
            <a:extLst>
              <a:ext uri="{FF2B5EF4-FFF2-40B4-BE49-F238E27FC236}">
                <a16:creationId xmlns:a16="http://schemas.microsoft.com/office/drawing/2014/main" id="{4A33CCF7-F5A7-46D8-8FC8-8D860E5EA309}"/>
              </a:ext>
            </a:extLst>
          </p:cNvPr>
          <p:cNvSpPr/>
          <p:nvPr/>
        </p:nvSpPr>
        <p:spPr>
          <a:xfrm>
            <a:off x="4671135" y="1769148"/>
            <a:ext cx="2567866"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Create Wing</a:t>
            </a:r>
          </a:p>
        </p:txBody>
      </p:sp>
      <p:sp>
        <p:nvSpPr>
          <p:cNvPr id="15" name="Rectangle 14">
            <a:hlinkClick r:id="rId3" action="ppaction://hlinksldjump"/>
            <a:extLst>
              <a:ext uri="{FF2B5EF4-FFF2-40B4-BE49-F238E27FC236}">
                <a16:creationId xmlns:a16="http://schemas.microsoft.com/office/drawing/2014/main" id="{BB85B86F-7C81-4990-AF1C-EB76BE8F1F76}"/>
              </a:ext>
            </a:extLst>
          </p:cNvPr>
          <p:cNvSpPr/>
          <p:nvPr/>
        </p:nvSpPr>
        <p:spPr>
          <a:xfrm>
            <a:off x="5969000" y="2411072"/>
            <a:ext cx="4659135" cy="399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[Enter Wing name]</a:t>
            </a:r>
          </a:p>
        </p:txBody>
      </p:sp>
      <p:sp>
        <p:nvSpPr>
          <p:cNvPr id="17" name="Rectangle 16">
            <a:hlinkClick r:id="rId3" action="ppaction://hlinksldjump"/>
            <a:extLst>
              <a:ext uri="{FF2B5EF4-FFF2-40B4-BE49-F238E27FC236}">
                <a16:creationId xmlns:a16="http://schemas.microsoft.com/office/drawing/2014/main" id="{7BB7AA1E-6D55-423C-AA80-DD6EF52E136D}"/>
              </a:ext>
            </a:extLst>
          </p:cNvPr>
          <p:cNvSpPr/>
          <p:nvPr/>
        </p:nvSpPr>
        <p:spPr>
          <a:xfrm>
            <a:off x="838355" y="2411072"/>
            <a:ext cx="4659135" cy="41675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3200" dirty="0"/>
              <a:t>[Wing Name]</a:t>
            </a:r>
          </a:p>
        </p:txBody>
      </p:sp>
      <p:sp>
        <p:nvSpPr>
          <p:cNvPr id="18" name="Rectangle 17">
            <a:hlinkClick r:id="rId3" action="ppaction://hlinksldjump"/>
            <a:extLst>
              <a:ext uri="{FF2B5EF4-FFF2-40B4-BE49-F238E27FC236}">
                <a16:creationId xmlns:a16="http://schemas.microsoft.com/office/drawing/2014/main" id="{0FBC968F-B710-45E7-A8C6-F736C19C7007}"/>
              </a:ext>
            </a:extLst>
          </p:cNvPr>
          <p:cNvSpPr/>
          <p:nvPr/>
        </p:nvSpPr>
        <p:spPr>
          <a:xfrm>
            <a:off x="8742212" y="6150557"/>
            <a:ext cx="187198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Create Wing</a:t>
            </a:r>
          </a:p>
        </p:txBody>
      </p:sp>
      <p:sp>
        <p:nvSpPr>
          <p:cNvPr id="19" name="Rectangle 18">
            <a:hlinkClick r:id="rId3" action="ppaction://hlinksldjump"/>
            <a:extLst>
              <a:ext uri="{FF2B5EF4-FFF2-40B4-BE49-F238E27FC236}">
                <a16:creationId xmlns:a16="http://schemas.microsoft.com/office/drawing/2014/main" id="{33DC8012-04C3-4060-872A-BCE7F0615309}"/>
              </a:ext>
            </a:extLst>
          </p:cNvPr>
          <p:cNvSpPr/>
          <p:nvPr/>
        </p:nvSpPr>
        <p:spPr>
          <a:xfrm>
            <a:off x="5987008" y="3087759"/>
            <a:ext cx="4659135" cy="399834"/>
          </a:xfrm>
          <a:prstGeom prst="rect">
            <a:avLst/>
          </a:prstGeom>
          <a:solidFill>
            <a:schemeClr val="bg1">
              <a:lumMod val="65000"/>
            </a:schemeClr>
          </a:solidFill>
          <a:ln>
            <a:noFill/>
          </a:ln>
          <a:scene3d>
            <a:camera prst="orthographicFront"/>
            <a:lightRig rig="threePt" dir="t"/>
          </a:scene3d>
          <a:sp3d>
            <a:bevelT w="152400" h="50800" prst="softRound"/>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rPr>
              <a:t>Add Wing Member</a:t>
            </a:r>
          </a:p>
        </p:txBody>
      </p:sp>
      <p:sp>
        <p:nvSpPr>
          <p:cNvPr id="20" name="Rectangle 19">
            <a:hlinkClick r:id="rId3" action="ppaction://hlinksldjump"/>
            <a:extLst>
              <a:ext uri="{FF2B5EF4-FFF2-40B4-BE49-F238E27FC236}">
                <a16:creationId xmlns:a16="http://schemas.microsoft.com/office/drawing/2014/main" id="{0A923C75-1985-414D-A954-35456EA509FE}"/>
              </a:ext>
            </a:extLst>
          </p:cNvPr>
          <p:cNvSpPr/>
          <p:nvPr/>
        </p:nvSpPr>
        <p:spPr>
          <a:xfrm>
            <a:off x="5955067" y="3845770"/>
            <a:ext cx="4659135" cy="399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[Select Pilot]</a:t>
            </a:r>
          </a:p>
        </p:txBody>
      </p:sp>
      <p:pic>
        <p:nvPicPr>
          <p:cNvPr id="22" name="Graphic 21" descr="Eject">
            <a:extLst>
              <a:ext uri="{FF2B5EF4-FFF2-40B4-BE49-F238E27FC236}">
                <a16:creationId xmlns:a16="http://schemas.microsoft.com/office/drawing/2014/main" id="{0E0AB4F9-33F6-40AF-B21F-35D171FDD5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166717" y="3836137"/>
            <a:ext cx="419100" cy="419100"/>
          </a:xfrm>
          <a:prstGeom prst="rect">
            <a:avLst/>
          </a:prstGeom>
        </p:spPr>
      </p:pic>
      <p:sp>
        <p:nvSpPr>
          <p:cNvPr id="23" name="Rectangle 22">
            <a:hlinkClick r:id="rId3" action="ppaction://hlinksldjump"/>
            <a:extLst>
              <a:ext uri="{FF2B5EF4-FFF2-40B4-BE49-F238E27FC236}">
                <a16:creationId xmlns:a16="http://schemas.microsoft.com/office/drawing/2014/main" id="{31DCDDF9-F3CA-4871-8466-C3ED4172B3C3}"/>
              </a:ext>
            </a:extLst>
          </p:cNvPr>
          <p:cNvSpPr/>
          <p:nvPr/>
        </p:nvSpPr>
        <p:spPr>
          <a:xfrm>
            <a:off x="5955067" y="4350692"/>
            <a:ext cx="4659135" cy="399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[Select Fighter]</a:t>
            </a:r>
          </a:p>
        </p:txBody>
      </p:sp>
      <p:pic>
        <p:nvPicPr>
          <p:cNvPr id="24" name="Graphic 23" descr="Eject">
            <a:extLst>
              <a:ext uri="{FF2B5EF4-FFF2-40B4-BE49-F238E27FC236}">
                <a16:creationId xmlns:a16="http://schemas.microsoft.com/office/drawing/2014/main" id="{B4E452C7-25C3-48B4-BE21-F3B027EA0B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166717" y="4341059"/>
            <a:ext cx="419100" cy="419100"/>
          </a:xfrm>
          <a:prstGeom prst="rect">
            <a:avLst/>
          </a:prstGeom>
        </p:spPr>
      </p:pic>
      <p:sp>
        <p:nvSpPr>
          <p:cNvPr id="25" name="Rectangle 24">
            <a:hlinkClick r:id="rId3" action="ppaction://hlinksldjump"/>
            <a:extLst>
              <a:ext uri="{FF2B5EF4-FFF2-40B4-BE49-F238E27FC236}">
                <a16:creationId xmlns:a16="http://schemas.microsoft.com/office/drawing/2014/main" id="{DE1418BA-A887-4721-9067-D6CBA431B875}"/>
              </a:ext>
            </a:extLst>
          </p:cNvPr>
          <p:cNvSpPr/>
          <p:nvPr/>
        </p:nvSpPr>
        <p:spPr>
          <a:xfrm>
            <a:off x="5955066" y="6156691"/>
            <a:ext cx="2567866"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Commit Wing Member</a:t>
            </a:r>
          </a:p>
        </p:txBody>
      </p:sp>
      <p:sp>
        <p:nvSpPr>
          <p:cNvPr id="26" name="Rectangle 25">
            <a:hlinkClick r:id="rId3" action="ppaction://hlinksldjump"/>
            <a:extLst>
              <a:ext uri="{FF2B5EF4-FFF2-40B4-BE49-F238E27FC236}">
                <a16:creationId xmlns:a16="http://schemas.microsoft.com/office/drawing/2014/main" id="{1EF03456-981A-48F2-B98E-7C8B120E92C9}"/>
              </a:ext>
            </a:extLst>
          </p:cNvPr>
          <p:cNvSpPr/>
          <p:nvPr/>
        </p:nvSpPr>
        <p:spPr>
          <a:xfrm>
            <a:off x="5955066" y="4896408"/>
            <a:ext cx="4659135" cy="399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Designation</a:t>
            </a:r>
          </a:p>
        </p:txBody>
      </p:sp>
    </p:spTree>
    <p:extLst>
      <p:ext uri="{BB962C8B-B14F-4D97-AF65-F5344CB8AC3E}">
        <p14:creationId xmlns:p14="http://schemas.microsoft.com/office/powerpoint/2010/main" val="254627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Tree>
    <p:extLst>
      <p:ext uri="{BB962C8B-B14F-4D97-AF65-F5344CB8AC3E}">
        <p14:creationId xmlns:p14="http://schemas.microsoft.com/office/powerpoint/2010/main" val="895739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Tree>
    <p:extLst>
      <p:ext uri="{BB962C8B-B14F-4D97-AF65-F5344CB8AC3E}">
        <p14:creationId xmlns:p14="http://schemas.microsoft.com/office/powerpoint/2010/main" val="2681632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724" y="3371548"/>
            <a:ext cx="2608275" cy="3286427"/>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058011" y="2162175"/>
            <a:ext cx="3181127"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Dakhat</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Sihkag</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569660"/>
          </a:xfrm>
          <a:prstGeom prst="rect">
            <a:avLst/>
          </a:prstGeom>
        </p:spPr>
        <p:txBody>
          <a:bodyPr wrap="square">
            <a:spAutoFit/>
          </a:bodyPr>
          <a:lstStyle/>
          <a:p>
            <a:r>
              <a:rPr lang="en-US" sz="1200" b="0" dirty="0" err="1">
                <a:solidFill>
                  <a:schemeClr val="bg1"/>
                </a:solidFill>
                <a:effectLst/>
                <a:latin typeface="Consolas" panose="020B0609020204030204" pitchFamily="49" charset="0"/>
              </a:rPr>
              <a:t>Dakhath</a:t>
            </a:r>
            <a:r>
              <a:rPr lang="en-US" sz="1200" b="0" dirty="0">
                <a:solidFill>
                  <a:schemeClr val="bg1"/>
                </a:solidFill>
                <a:effectLst/>
                <a:latin typeface="Consolas" panose="020B0609020204030204" pitchFamily="49" charset="0"/>
              </a:rPr>
              <a:t> is exceptionally </a:t>
            </a:r>
            <a:r>
              <a:rPr lang="en-US" sz="1200" b="0" dirty="0" err="1">
                <a:solidFill>
                  <a:schemeClr val="bg1"/>
                </a:solidFill>
                <a:effectLst/>
                <a:latin typeface="Consolas" panose="020B0609020204030204" pitchFamily="49" charset="0"/>
              </a:rPr>
              <a:t>viscious</a:t>
            </a:r>
            <a:r>
              <a:rPr lang="en-US" sz="1200" b="0" dirty="0">
                <a:solidFill>
                  <a:schemeClr val="bg1"/>
                </a:solidFill>
                <a:effectLst/>
                <a:latin typeface="Consolas" panose="020B0609020204030204" pitchFamily="49" charset="0"/>
              </a:rPr>
              <a:t> but also loves a good dog fight. If he attempts to taunt an enemy pilot, count his psych stat as being 8. If </a:t>
            </a:r>
            <a:r>
              <a:rPr lang="en-US" sz="1200" b="0" dirty="0" err="1">
                <a:solidFill>
                  <a:schemeClr val="bg1"/>
                </a:solidFill>
                <a:effectLst/>
                <a:latin typeface="Consolas" panose="020B0609020204030204" pitchFamily="49" charset="0"/>
              </a:rPr>
              <a:t>Dakhath</a:t>
            </a:r>
            <a:r>
              <a:rPr lang="en-US" sz="1200" b="0" dirty="0">
                <a:solidFill>
                  <a:schemeClr val="bg1"/>
                </a:solidFill>
                <a:effectLst/>
                <a:latin typeface="Consolas" panose="020B0609020204030204" pitchFamily="49" charset="0"/>
              </a:rPr>
              <a:t> is the Wing Leader and his wing is outnumbers at the beginning of the game, his wing mates do not test to see if they are concerned. They are looking forward to a good fight.</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125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B27E155E-ABC1-4AB4-95AB-712A66C4C864}"/>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387300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725" y="3410686"/>
            <a:ext cx="2608275" cy="3248388"/>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041916" y="2162175"/>
            <a:ext cx="3213316" cy="584775"/>
          </a:xfrm>
          <a:prstGeom prst="rect">
            <a:avLst/>
          </a:prstGeom>
          <a:noFill/>
        </p:spPr>
        <p:txBody>
          <a:bodyPr wrap="none" lIns="91440" tIns="45720" rIns="91440" bIns="45720">
            <a:spAutoFit/>
          </a:bodyPr>
          <a:lstStyle/>
          <a:p>
            <a:pPr algn="ctr"/>
            <a:r>
              <a:rPr lang="en-US" sz="3200" dirty="0" err="1">
                <a:ln w="0"/>
                <a:solidFill>
                  <a:schemeClr val="bg1"/>
                </a:solidFill>
                <a:effectLst>
                  <a:outerShdw blurRad="38100" dist="19050" dir="2700000" algn="tl" rotWithShape="0">
                    <a:schemeClr val="dk1">
                      <a:alpha val="40000"/>
                    </a:schemeClr>
                  </a:outerShdw>
                </a:effectLst>
              </a:rPr>
              <a:t>Khajja</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nar</a:t>
            </a:r>
            <a:r>
              <a:rPr lang="en-US" sz="3200" dirty="0">
                <a:ln w="0"/>
                <a:solidFill>
                  <a:schemeClr val="bg1"/>
                </a:solidFill>
                <a:effectLst>
                  <a:outerShdw blurRad="38100" dist="19050" dir="2700000" algn="tl" rotWithShape="0">
                    <a:schemeClr val="dk1">
                      <a:alpha val="40000"/>
                    </a:schemeClr>
                  </a:outerShdw>
                </a:effectLst>
              </a:rPr>
              <a:t> </a:t>
            </a:r>
            <a:r>
              <a:rPr lang="en-US" sz="3200" dirty="0" err="1">
                <a:ln w="0"/>
                <a:solidFill>
                  <a:schemeClr val="bg1"/>
                </a:solidFill>
                <a:effectLst>
                  <a:outerShdw blurRad="38100" dist="19050" dir="2700000" algn="tl" rotWithShape="0">
                    <a:schemeClr val="dk1">
                      <a:alpha val="40000"/>
                    </a:schemeClr>
                  </a:outerShdw>
                </a:effectLst>
              </a:rPr>
              <a:t>Ja'targk</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7</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646331"/>
          </a:xfrm>
          <a:prstGeom prst="rect">
            <a:avLst/>
          </a:prstGeom>
        </p:spPr>
        <p:txBody>
          <a:bodyPr wrap="square">
            <a:spAutoFit/>
          </a:bodyPr>
          <a:lstStyle/>
          <a:p>
            <a:r>
              <a:rPr lang="en-US" sz="1200" dirty="0" err="1">
                <a:solidFill>
                  <a:schemeClr val="bg1"/>
                </a:solidFill>
                <a:latin typeface="Consolas" panose="020B0609020204030204" pitchFamily="49" charset="0"/>
              </a:rPr>
              <a:t>Khajja</a:t>
            </a:r>
            <a:r>
              <a:rPr lang="en-US" sz="1200" dirty="0">
                <a:solidFill>
                  <a:schemeClr val="bg1"/>
                </a:solidFill>
                <a:latin typeface="Consolas" panose="020B0609020204030204" pitchFamily="49" charset="0"/>
              </a:rPr>
              <a:t> is exceptionally single minded in his tactics. When testing to resist a taunt, treat his ego stat as being 8 rather then 5</a:t>
            </a:r>
            <a:endParaRPr lang="en-US" sz="1200" b="0" dirty="0">
              <a:solidFill>
                <a:schemeClr val="bg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230</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15ABF373-B8F4-44A1-9016-DF5F93FC3C05}"/>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21579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7172" y="3358252"/>
            <a:ext cx="2618827" cy="3299723"/>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4989841" y="2162175"/>
            <a:ext cx="5317481" cy="584775"/>
          </a:xfrm>
          <a:prstGeom prst="rect">
            <a:avLst/>
          </a:prstGeom>
          <a:noFill/>
        </p:spPr>
        <p:txBody>
          <a:bodyPr wrap="none" lIns="91440" tIns="45720" rIns="91440" bIns="45720">
            <a:spAutoFit/>
          </a:bodyPr>
          <a:lstStyle/>
          <a:p>
            <a:pPr algn="ctr"/>
            <a:r>
              <a:rPr lang="en-US" sz="3200" b="0" cap="none" spc="0" dirty="0" err="1">
                <a:ln w="0"/>
                <a:solidFill>
                  <a:schemeClr val="bg1"/>
                </a:solidFill>
                <a:effectLst>
                  <a:outerShdw blurRad="38100" dist="19050" dir="2700000" algn="tl" rotWithShape="0">
                    <a:schemeClr val="dk1">
                      <a:alpha val="40000"/>
                    </a:schemeClr>
                  </a:outerShdw>
                </a:effectLst>
              </a:rPr>
              <a:t>Ja’Trosh</a:t>
            </a:r>
            <a:r>
              <a:rPr lang="en-US" sz="3200" b="0" cap="none" spc="0" dirty="0">
                <a:ln w="0"/>
                <a:solidFill>
                  <a:schemeClr val="bg1"/>
                </a:solidFill>
                <a:effectLst>
                  <a:outerShdw blurRad="38100" dist="19050" dir="2700000" algn="tl" rotWithShape="0">
                    <a:schemeClr val="dk1">
                      <a:alpha val="40000"/>
                    </a:schemeClr>
                  </a:outerShdw>
                </a:effectLst>
              </a:rPr>
              <a:t> ‘Lone Fang’ </a:t>
            </a:r>
            <a:r>
              <a:rPr lang="en-US" sz="3200" b="0" cap="none" spc="0" dirty="0" err="1">
                <a:ln w="0"/>
                <a:solidFill>
                  <a:schemeClr val="bg1"/>
                </a:solidFill>
                <a:effectLst>
                  <a:outerShdw blurRad="38100" dist="19050" dir="2700000" algn="tl" rotWithShape="0">
                    <a:schemeClr val="dk1">
                      <a:alpha val="40000"/>
                    </a:schemeClr>
                  </a:outerShdw>
                </a:effectLst>
              </a:rPr>
              <a:t>nar</a:t>
            </a:r>
            <a:r>
              <a:rPr lang="en-US" sz="3200" b="0" cap="none" spc="0" dirty="0">
                <a:ln w="0"/>
                <a:solidFill>
                  <a:schemeClr val="bg1"/>
                </a:solidFill>
                <a:effectLst>
                  <a:outerShdw blurRad="38100" dist="19050" dir="2700000" algn="tl" rotWithShape="0">
                    <a:schemeClr val="dk1">
                      <a:alpha val="40000"/>
                    </a:schemeClr>
                  </a:outerShdw>
                </a:effectLst>
              </a:rPr>
              <a:t> </a:t>
            </a:r>
            <a:r>
              <a:rPr lang="en-US" sz="3200" b="0" cap="none" spc="0" dirty="0" err="1">
                <a:ln w="0"/>
                <a:solidFill>
                  <a:schemeClr val="bg1"/>
                </a:solidFill>
                <a:effectLst>
                  <a:outerShdw blurRad="38100" dist="19050" dir="2700000" algn="tl" rotWithShape="0">
                    <a:schemeClr val="dk1">
                      <a:alpha val="40000"/>
                    </a:schemeClr>
                  </a:outerShdw>
                </a:effectLst>
              </a:rPr>
              <a:t>Caxkal</a:t>
            </a: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1" name="Rectangle 20">
            <a:extLst>
              <a:ext uri="{FF2B5EF4-FFF2-40B4-BE49-F238E27FC236}">
                <a16:creationId xmlns:a16="http://schemas.microsoft.com/office/drawing/2014/main" id="{CCCF5AB8-0E65-40DB-855D-00201F009ADE}"/>
              </a:ext>
            </a:extLst>
          </p:cNvPr>
          <p:cNvSpPr/>
          <p:nvPr/>
        </p:nvSpPr>
        <p:spPr>
          <a:xfrm>
            <a:off x="7543733" y="3058134"/>
            <a:ext cx="4152967" cy="1200329"/>
          </a:xfrm>
          <a:prstGeom prst="rect">
            <a:avLst/>
          </a:prstGeom>
        </p:spPr>
        <p:txBody>
          <a:bodyPr wrap="square">
            <a:spAutoFit/>
          </a:bodyPr>
          <a:lstStyle/>
          <a:p>
            <a:r>
              <a:rPr lang="en-US" sz="1200" b="0" dirty="0" err="1">
                <a:solidFill>
                  <a:schemeClr val="bg1"/>
                </a:solidFill>
                <a:effectLst/>
                <a:latin typeface="Consolas" panose="020B0609020204030204" pitchFamily="49" charset="0"/>
              </a:rPr>
              <a:t>Ja’Trosh</a:t>
            </a:r>
            <a:r>
              <a:rPr lang="en-US" sz="1200" b="0" dirty="0">
                <a:solidFill>
                  <a:schemeClr val="bg1"/>
                </a:solidFill>
                <a:effectLst/>
                <a:latin typeface="Consolas" panose="020B0609020204030204" pitchFamily="49" charset="0"/>
              </a:rPr>
              <a:t> is a loner by nature and prefers to fight on his own. He is unaffected by abilities that modify his psych stat, both enemy and friendly. He can re-roll failed pilot skill tests. If he is alone, count his Psych stat as 7 rather then 6.</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FFA6514E-98C9-4C0B-9E0E-4E75856CA9CB}"/>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196181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451" y="2888096"/>
            <a:ext cx="3159860" cy="3876096"/>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464309" y="2162175"/>
            <a:ext cx="2368534"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Primary Fang</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8</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9</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267663" y="2320095"/>
            <a:ext cx="574196"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195</a:t>
            </a:r>
          </a:p>
        </p:txBody>
      </p:sp>
      <p:sp>
        <p:nvSpPr>
          <p:cNvPr id="24" name="Rectangle 23">
            <a:hlinkClick r:id="rId5"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
        <p:nvSpPr>
          <p:cNvPr id="25" name="TextBox 24">
            <a:extLst>
              <a:ext uri="{FF2B5EF4-FFF2-40B4-BE49-F238E27FC236}">
                <a16:creationId xmlns:a16="http://schemas.microsoft.com/office/drawing/2014/main" id="{F1D40314-2D97-4B63-B5C1-32EC50F0E8B6}"/>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2"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3"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spTree>
    <p:extLst>
      <p:ext uri="{BB962C8B-B14F-4D97-AF65-F5344CB8AC3E}">
        <p14:creationId xmlns:p14="http://schemas.microsoft.com/office/powerpoint/2010/main" val="134385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2960DE-15FF-45BF-B57E-DB91C4345F49}"/>
              </a:ext>
            </a:extLst>
          </p:cNvPr>
          <p:cNvSpPr/>
          <p:nvPr/>
        </p:nvSpPr>
        <p:spPr>
          <a:xfrm>
            <a:off x="3457575" y="2238375"/>
            <a:ext cx="83820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ndoor&#10;&#10;Description automatically generated">
            <a:extLst>
              <a:ext uri="{FF2B5EF4-FFF2-40B4-BE49-F238E27FC236}">
                <a16:creationId xmlns:a16="http://schemas.microsoft.com/office/drawing/2014/main" id="{ECD0714C-8F24-4C9E-9835-29F00093B121}"/>
              </a:ext>
            </a:extLst>
          </p:cNvPr>
          <p:cNvPicPr>
            <a:picLocks noChangeAspect="1"/>
          </p:cNvPicPr>
          <p:nvPr/>
        </p:nvPicPr>
        <p:blipFill rotWithShape="1">
          <a:blip r:embed="rId2">
            <a:extLst>
              <a:ext uri="{28A0092B-C50C-407E-A947-70E740481C1C}">
                <a14:useLocalDpi xmlns:a14="http://schemas.microsoft.com/office/drawing/2010/main" val="0"/>
              </a:ext>
            </a:extLst>
          </a:blip>
          <a:srcRect l="4074" r="9630"/>
          <a:stretch/>
        </p:blipFill>
        <p:spPr>
          <a:xfrm>
            <a:off x="835377" y="0"/>
            <a:ext cx="10521245" cy="830586"/>
          </a:xfrm>
          <a:prstGeom prst="rect">
            <a:avLst/>
          </a:prstGeom>
        </p:spPr>
      </p:pic>
      <p:sp>
        <p:nvSpPr>
          <p:cNvPr id="3" name="Rectangle 2">
            <a:extLst>
              <a:ext uri="{FF2B5EF4-FFF2-40B4-BE49-F238E27FC236}">
                <a16:creationId xmlns:a16="http://schemas.microsoft.com/office/drawing/2014/main" id="{BA069F43-5201-484F-924C-530FF4A2BF2A}"/>
              </a:ext>
            </a:extLst>
          </p:cNvPr>
          <p:cNvSpPr/>
          <p:nvPr/>
        </p:nvSpPr>
        <p:spPr>
          <a:xfrm>
            <a:off x="1563864" y="1102784"/>
            <a:ext cx="1604059" cy="399834"/>
          </a:xfrm>
          <a:prstGeom prst="rect">
            <a:avLst/>
          </a:prstGeom>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Pilots</a:t>
            </a:r>
          </a:p>
        </p:txBody>
      </p:sp>
      <p:sp>
        <p:nvSpPr>
          <p:cNvPr id="4" name="Rectangle 3">
            <a:extLst>
              <a:ext uri="{FF2B5EF4-FFF2-40B4-BE49-F238E27FC236}">
                <a16:creationId xmlns:a16="http://schemas.microsoft.com/office/drawing/2014/main" id="{25CDFB26-0067-44F4-AC45-A95927A3D21E}"/>
              </a:ext>
            </a:extLst>
          </p:cNvPr>
          <p:cNvSpPr/>
          <p:nvPr/>
        </p:nvSpPr>
        <p:spPr>
          <a:xfrm>
            <a:off x="3358451" y="1102784"/>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Ships</a:t>
            </a:r>
          </a:p>
        </p:txBody>
      </p:sp>
      <p:sp>
        <p:nvSpPr>
          <p:cNvPr id="5" name="Rectangle 4">
            <a:extLst>
              <a:ext uri="{FF2B5EF4-FFF2-40B4-BE49-F238E27FC236}">
                <a16:creationId xmlns:a16="http://schemas.microsoft.com/office/drawing/2014/main" id="{210546A5-0863-45DD-83D1-0F9A69947F3C}"/>
              </a:ext>
            </a:extLst>
          </p:cNvPr>
          <p:cNvSpPr/>
          <p:nvPr/>
        </p:nvSpPr>
        <p:spPr>
          <a:xfrm>
            <a:off x="5153038"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Cannons</a:t>
            </a:r>
          </a:p>
        </p:txBody>
      </p:sp>
      <p:sp>
        <p:nvSpPr>
          <p:cNvPr id="6" name="Rectangle 5">
            <a:hlinkClick r:id="rId3" action="ppaction://hlinksldjump"/>
            <a:extLst>
              <a:ext uri="{FF2B5EF4-FFF2-40B4-BE49-F238E27FC236}">
                <a16:creationId xmlns:a16="http://schemas.microsoft.com/office/drawing/2014/main" id="{A817434B-7E07-4D08-B6DA-18E1E3397CC5}"/>
              </a:ext>
            </a:extLst>
          </p:cNvPr>
          <p:cNvSpPr/>
          <p:nvPr/>
        </p:nvSpPr>
        <p:spPr>
          <a:xfrm>
            <a:off x="6947625" y="1099950"/>
            <a:ext cx="1604059"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Missiles</a:t>
            </a:r>
          </a:p>
        </p:txBody>
      </p:sp>
      <p:sp>
        <p:nvSpPr>
          <p:cNvPr id="7" name="Rectangle 6">
            <a:extLst>
              <a:ext uri="{FF2B5EF4-FFF2-40B4-BE49-F238E27FC236}">
                <a16:creationId xmlns:a16="http://schemas.microsoft.com/office/drawing/2014/main" id="{A7E5EA1D-E4FC-4EFB-98BD-3884B56CB585}"/>
              </a:ext>
            </a:extLst>
          </p:cNvPr>
          <p:cNvSpPr/>
          <p:nvPr/>
        </p:nvSpPr>
        <p:spPr>
          <a:xfrm>
            <a:off x="8742212" y="1099950"/>
            <a:ext cx="1885924"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Simulation</a:t>
            </a:r>
          </a:p>
        </p:txBody>
      </p:sp>
      <p:sp>
        <p:nvSpPr>
          <p:cNvPr id="8" name="Rectangle 7">
            <a:extLst>
              <a:ext uri="{FF2B5EF4-FFF2-40B4-BE49-F238E27FC236}">
                <a16:creationId xmlns:a16="http://schemas.microsoft.com/office/drawing/2014/main" id="{9EE6C9B8-8914-42B8-9FD1-42A03A659B3E}"/>
              </a:ext>
            </a:extLst>
          </p:cNvPr>
          <p:cNvSpPr/>
          <p:nvPr/>
        </p:nvSpPr>
        <p:spPr>
          <a:xfrm>
            <a:off x="381000" y="2238375"/>
            <a:ext cx="2977451" cy="4419600"/>
          </a:xfrm>
          <a:prstGeom prst="rect">
            <a:avLst/>
          </a:prstGeom>
          <a:solidFill>
            <a:schemeClr val="bg1">
              <a:lumMod val="50000"/>
            </a:schemeClr>
          </a:solidFill>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574C88F-75AB-40E4-B623-FA40B51786B5}"/>
              </a:ext>
            </a:extLst>
          </p:cNvPr>
          <p:cNvSpPr txBox="1"/>
          <p:nvPr/>
        </p:nvSpPr>
        <p:spPr>
          <a:xfrm>
            <a:off x="381000" y="2238375"/>
            <a:ext cx="2977451" cy="2831544"/>
          </a:xfrm>
          <a:prstGeom prst="rect">
            <a:avLst/>
          </a:prstGeom>
          <a:noFill/>
        </p:spPr>
        <p:txBody>
          <a:bodyPr wrap="square" rtlCol="0">
            <a:spAutoFit/>
          </a:bodyPr>
          <a:lstStyle/>
          <a:p>
            <a:pPr algn="ct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Prince </a:t>
            </a: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Thrakath</a:t>
            </a: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4"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Bakhtoh</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Redclaw</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5" action="ppaction://hlinksldjump">
                  <a:extLst>
                    <a:ext uri="{A12FA001-AC4F-418D-AE19-62706E023703}">
                      <ahyp:hlinkClr xmlns:ahyp="http://schemas.microsoft.com/office/drawing/2018/hyperlinkcolor" val="tx"/>
                    </a:ext>
                  </a:extLst>
                </a:hlinkClick>
              </a:rPr>
              <a:t>Kiranka</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Bhurak</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Starkiller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6" action="ppaction://hlinksldjump">
                  <a:extLst>
                    <a:ext uri="{A12FA001-AC4F-418D-AE19-62706E023703}">
                      <ahyp:hlinkClr xmlns:ahyp="http://schemas.microsoft.com/office/drawing/2018/hyperlinkcolor" val="tx"/>
                    </a:ext>
                  </a:extLst>
                </a:hlinkClick>
              </a:rPr>
              <a:t>Sihkag</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Dakhath</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7" action="ppaction://hlinksldjump">
                  <a:extLst>
                    <a:ext uri="{A12FA001-AC4F-418D-AE19-62706E023703}">
                      <ahyp:hlinkClr xmlns:ahyp="http://schemas.microsoft.com/office/drawing/2018/hyperlinkcolor" val="tx"/>
                    </a:ext>
                  </a:extLst>
                </a:hlinkClick>
              </a:rPr>
              <a:t>Caxki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Khajja</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8" action="ppaction://hlinksldjump">
                  <a:extLst>
                    <a:ext uri="{A12FA001-AC4F-418D-AE19-62706E023703}">
                      <ahyp:hlinkClr xmlns:ahyp="http://schemas.microsoft.com/office/drawing/2018/hyperlinkcolor" val="tx"/>
                    </a:ext>
                  </a:extLst>
                </a:hlinkClick>
              </a:rPr>
              <a:t>Ja’Targk</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Ja’Trosh</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“Long Fang”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nar</a:t>
            </a:r>
            <a:r>
              <a:rPr lang="en-US" sz="1600" dirty="0">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 </a:t>
            </a:r>
            <a:r>
              <a:rPr lang="en-US" sz="1600" dirty="0" err="1">
                <a:ln w="0"/>
                <a:solidFill>
                  <a:schemeClr val="bg1"/>
                </a:solidFill>
                <a:effectLst>
                  <a:outerShdw blurRad="38100" dist="19050" dir="2700000" algn="tl" rotWithShape="0">
                    <a:schemeClr val="dk1">
                      <a:alpha val="40000"/>
                    </a:schemeClr>
                  </a:outerShdw>
                </a:effectLst>
                <a:hlinkClick r:id="rId9" action="ppaction://hlinksldjump">
                  <a:extLst>
                    <a:ext uri="{A12FA001-AC4F-418D-AE19-62706E023703}">
                      <ahyp:hlinkClr xmlns:ahyp="http://schemas.microsoft.com/office/drawing/2018/hyperlinkcolor" val="tx"/>
                    </a:ext>
                  </a:extLst>
                </a:hlinkClick>
              </a:rPr>
              <a:t>Caxkai</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0" action="ppaction://hlinksldjump">
                  <a:extLst>
                    <a:ext uri="{A12FA001-AC4F-418D-AE19-62706E023703}">
                      <ahyp:hlinkClr xmlns:ahyp="http://schemas.microsoft.com/office/drawing/2018/hyperlinkcolor" val="tx"/>
                    </a:ext>
                  </a:extLst>
                </a:hlinkClick>
              </a:rPr>
              <a:t>First Tooth</a:t>
            </a: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effectLst>
                  <a:outerShdw blurRad="38100" dist="19050" dir="2700000" algn="tl" rotWithShape="0">
                    <a:schemeClr val="dk1">
                      <a:alpha val="40000"/>
                    </a:schemeClr>
                  </a:outerShdw>
                </a:effectLst>
                <a:hlinkClick r:id="rId11" action="ppaction://hlinksldjump">
                  <a:extLst>
                    <a:ext uri="{A12FA001-AC4F-418D-AE19-62706E023703}">
                      <ahyp:hlinkClr xmlns:ahyp="http://schemas.microsoft.com/office/drawing/2018/hyperlinkcolor" val="tx"/>
                    </a:ext>
                  </a:extLst>
                </a:hlinkClick>
              </a:rPr>
              <a:t>Primary Fang</a:t>
            </a:r>
            <a:endParaRPr lang="en-US" sz="1600" dirty="0">
              <a:ln w="0"/>
              <a:solidFill>
                <a:schemeClr val="bg1"/>
              </a:solidFill>
              <a:effectLst>
                <a:outerShdw blurRad="38100" dist="19050" dir="2700000" algn="tl" rotWithShape="0">
                  <a:schemeClr val="dk1">
                    <a:alpha val="40000"/>
                  </a:schemeClr>
                </a:outerShdw>
              </a:effectLst>
            </a:endParaRPr>
          </a:p>
          <a:p>
            <a:endParaRPr lang="en-US" sz="1600" dirty="0"/>
          </a:p>
          <a:p>
            <a:endParaRPr lang="en-US" sz="1600" dirty="0"/>
          </a:p>
          <a:p>
            <a:endParaRPr lang="en-US" dirty="0"/>
          </a:p>
        </p:txBody>
      </p:sp>
      <p:pic>
        <p:nvPicPr>
          <p:cNvPr id="11" name="Picture 10">
            <a:extLst>
              <a:ext uri="{FF2B5EF4-FFF2-40B4-BE49-F238E27FC236}">
                <a16:creationId xmlns:a16="http://schemas.microsoft.com/office/drawing/2014/main" id="{F4C4E62A-1A20-4F9E-800E-DE9D4666F8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74451" y="2875397"/>
            <a:ext cx="3159860" cy="3876094"/>
          </a:xfrm>
          <a:prstGeom prst="rect">
            <a:avLst/>
          </a:prstGeom>
        </p:spPr>
      </p:pic>
      <p:sp>
        <p:nvSpPr>
          <p:cNvPr id="12" name="Rectangle 11">
            <a:extLst>
              <a:ext uri="{FF2B5EF4-FFF2-40B4-BE49-F238E27FC236}">
                <a16:creationId xmlns:a16="http://schemas.microsoft.com/office/drawing/2014/main" id="{D1566E8E-17A4-4F96-9D51-0DCBBBD24760}"/>
              </a:ext>
            </a:extLst>
          </p:cNvPr>
          <p:cNvSpPr/>
          <p:nvPr/>
        </p:nvSpPr>
        <p:spPr>
          <a:xfrm>
            <a:off x="6677799" y="2162175"/>
            <a:ext cx="1941557" cy="584775"/>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rPr>
              <a:t>First Tooth</a:t>
            </a:r>
          </a:p>
        </p:txBody>
      </p:sp>
      <p:sp>
        <p:nvSpPr>
          <p:cNvPr id="14" name="Rectangle 13">
            <a:extLst>
              <a:ext uri="{FF2B5EF4-FFF2-40B4-BE49-F238E27FC236}">
                <a16:creationId xmlns:a16="http://schemas.microsoft.com/office/drawing/2014/main" id="{9BFDA3A5-D2D3-4795-BCF6-4E88A33F52BB}"/>
              </a:ext>
            </a:extLst>
          </p:cNvPr>
          <p:cNvSpPr/>
          <p:nvPr/>
        </p:nvSpPr>
        <p:spPr>
          <a:xfrm>
            <a:off x="3796568" y="2746950"/>
            <a:ext cx="1128835"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Pilot Skill</a:t>
            </a:r>
          </a:p>
        </p:txBody>
      </p:sp>
      <p:sp>
        <p:nvSpPr>
          <p:cNvPr id="15" name="Rectangle 14">
            <a:extLst>
              <a:ext uri="{FF2B5EF4-FFF2-40B4-BE49-F238E27FC236}">
                <a16:creationId xmlns:a16="http://schemas.microsoft.com/office/drawing/2014/main" id="{A44F449E-C1C1-4CF2-ACDD-1B94EF340E31}"/>
              </a:ext>
            </a:extLst>
          </p:cNvPr>
          <p:cNvSpPr/>
          <p:nvPr/>
        </p:nvSpPr>
        <p:spPr>
          <a:xfrm>
            <a:off x="4993518" y="2746950"/>
            <a:ext cx="1586973"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Gunnery Skill</a:t>
            </a:r>
          </a:p>
        </p:txBody>
      </p:sp>
      <p:sp>
        <p:nvSpPr>
          <p:cNvPr id="16" name="Rectangle 15">
            <a:extLst>
              <a:ext uri="{FF2B5EF4-FFF2-40B4-BE49-F238E27FC236}">
                <a16:creationId xmlns:a16="http://schemas.microsoft.com/office/drawing/2014/main" id="{24295EB2-6DE7-4240-BB16-32B99C140CE4}"/>
              </a:ext>
            </a:extLst>
          </p:cNvPr>
          <p:cNvSpPr/>
          <p:nvPr/>
        </p:nvSpPr>
        <p:spPr>
          <a:xfrm>
            <a:off x="6648607" y="2746950"/>
            <a:ext cx="76585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Psych</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F7E4299-8AB2-4A7F-BC45-C6CA12499579}"/>
              </a:ext>
            </a:extLst>
          </p:cNvPr>
          <p:cNvSpPr/>
          <p:nvPr/>
        </p:nvSpPr>
        <p:spPr>
          <a:xfrm>
            <a:off x="7482574" y="2746950"/>
            <a:ext cx="1442351" cy="400110"/>
          </a:xfrm>
          <a:prstGeom prst="rect">
            <a:avLst/>
          </a:prstGeom>
          <a:noFill/>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Pilot Ability:</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6928E7DD-1A25-4C2F-8B76-600034ECCB59}"/>
              </a:ext>
            </a:extLst>
          </p:cNvPr>
          <p:cNvSpPr/>
          <p:nvPr/>
        </p:nvSpPr>
        <p:spPr>
          <a:xfrm>
            <a:off x="417728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3EFAFBF7-7C6B-47A3-AD85-09544281C631}"/>
              </a:ext>
            </a:extLst>
          </p:cNvPr>
          <p:cNvSpPr/>
          <p:nvPr/>
        </p:nvSpPr>
        <p:spPr>
          <a:xfrm>
            <a:off x="5450902"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2</a:t>
            </a:r>
          </a:p>
        </p:txBody>
      </p:sp>
      <p:sp>
        <p:nvSpPr>
          <p:cNvPr id="20" name="Rectangle 19">
            <a:extLst>
              <a:ext uri="{FF2B5EF4-FFF2-40B4-BE49-F238E27FC236}">
                <a16:creationId xmlns:a16="http://schemas.microsoft.com/office/drawing/2014/main" id="{AFF535F0-EDCB-4D37-9963-1A5FC000DAAB}"/>
              </a:ext>
            </a:extLst>
          </p:cNvPr>
          <p:cNvSpPr/>
          <p:nvPr/>
        </p:nvSpPr>
        <p:spPr>
          <a:xfrm>
            <a:off x="6847828" y="3001241"/>
            <a:ext cx="367409" cy="523220"/>
          </a:xfrm>
          <a:prstGeom prst="rect">
            <a:avLst/>
          </a:prstGeom>
          <a:noFill/>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rPr>
              <a:t>4</a:t>
            </a:r>
          </a:p>
        </p:txBody>
      </p:sp>
      <p:sp>
        <p:nvSpPr>
          <p:cNvPr id="22" name="Rectangle 21">
            <a:extLst>
              <a:ext uri="{FF2B5EF4-FFF2-40B4-BE49-F238E27FC236}">
                <a16:creationId xmlns:a16="http://schemas.microsoft.com/office/drawing/2014/main" id="{34EC0C7E-868C-4EBC-B42D-4C0A087B9240}"/>
              </a:ext>
            </a:extLst>
          </p:cNvPr>
          <p:cNvSpPr/>
          <p:nvPr/>
        </p:nvSpPr>
        <p:spPr>
          <a:xfrm>
            <a:off x="3701606" y="2320095"/>
            <a:ext cx="709168"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Cost:</a:t>
            </a:r>
          </a:p>
        </p:txBody>
      </p:sp>
      <p:sp>
        <p:nvSpPr>
          <p:cNvPr id="23" name="Rectangle 22">
            <a:extLst>
              <a:ext uri="{FF2B5EF4-FFF2-40B4-BE49-F238E27FC236}">
                <a16:creationId xmlns:a16="http://schemas.microsoft.com/office/drawing/2014/main" id="{27985BE6-A3C1-4C16-80EA-6AA402077B1D}"/>
              </a:ext>
            </a:extLst>
          </p:cNvPr>
          <p:cNvSpPr/>
          <p:nvPr/>
        </p:nvSpPr>
        <p:spPr>
          <a:xfrm>
            <a:off x="4332585" y="2320095"/>
            <a:ext cx="444352"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45</a:t>
            </a:r>
          </a:p>
        </p:txBody>
      </p:sp>
      <p:sp>
        <p:nvSpPr>
          <p:cNvPr id="24" name="Rectangle 23">
            <a:hlinkClick r:id="rId13" action="ppaction://hlinksldjump"/>
            <a:extLst>
              <a:ext uri="{FF2B5EF4-FFF2-40B4-BE49-F238E27FC236}">
                <a16:creationId xmlns:a16="http://schemas.microsoft.com/office/drawing/2014/main" id="{30550920-0069-4A69-A630-8B320B2347B0}"/>
              </a:ext>
            </a:extLst>
          </p:cNvPr>
          <p:cNvSpPr/>
          <p:nvPr/>
        </p:nvSpPr>
        <p:spPr>
          <a:xfrm>
            <a:off x="4832576" y="1706972"/>
            <a:ext cx="2711157" cy="399834"/>
          </a:xfrm>
          <a:prstGeom prst="rect">
            <a:avLst/>
          </a:prstGeom>
          <a:scene3d>
            <a:camera prst="orthographicFront"/>
            <a:lightRig rig="threePt" dir="t"/>
          </a:scene3d>
          <a:sp3d>
            <a:bevelT prst="angle"/>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Load Confederation Pilots</a:t>
            </a:r>
          </a:p>
        </p:txBody>
      </p:sp>
    </p:spTree>
    <p:extLst>
      <p:ext uri="{BB962C8B-B14F-4D97-AF65-F5344CB8AC3E}">
        <p14:creationId xmlns:p14="http://schemas.microsoft.com/office/powerpoint/2010/main" val="4183168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3140</Words>
  <Application>Microsoft Office PowerPoint</Application>
  <PresentationFormat>Widescreen</PresentationFormat>
  <Paragraphs>1221</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Consolas</vt:lpstr>
      <vt:lpstr>Office Theme</vt:lpstr>
      <vt:lpstr>Main</vt:lpstr>
      <vt:lpstr>Kilrathi Pilots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Confed Pilots</vt:lpstr>
      <vt:lpstr>PowerPoint Presentation</vt:lpstr>
      <vt:lpstr>PowerPoint Presentation</vt:lpstr>
      <vt:lpstr>PowerPoint Presentation</vt:lpstr>
      <vt:lpstr>PowerPoint Presentation</vt:lpstr>
      <vt:lpstr>Confed Ships</vt:lpstr>
      <vt:lpstr>PowerPoint Presentation</vt:lpstr>
      <vt:lpstr>PowerPoint Presentation</vt:lpstr>
      <vt:lpstr>PowerPoint Presentation</vt:lpstr>
      <vt:lpstr>Kilrathi Ships</vt:lpstr>
      <vt:lpstr>PowerPoint Presentation</vt:lpstr>
      <vt:lpstr>PowerPoint Presentation</vt:lpstr>
      <vt:lpstr>PowerPoint Presentation</vt:lpstr>
      <vt:lpstr>Laser Cannon</vt:lpstr>
      <vt:lpstr>PowerPoint Presentation</vt:lpstr>
      <vt:lpstr>PowerPoint Presentation</vt:lpstr>
      <vt:lpstr>PowerPoint Presentation</vt:lpstr>
      <vt:lpstr>PowerPoint Presentation</vt:lpstr>
      <vt:lpstr>Reaper Gun</vt:lpstr>
      <vt:lpstr>Neutron Gun</vt:lpstr>
      <vt:lpstr>Fission Cannon</vt:lpstr>
      <vt:lpstr>Mass Driver</vt:lpstr>
      <vt:lpstr>Plasma Gun</vt:lpstr>
      <vt:lpstr>Plasma Cannon</vt:lpstr>
      <vt:lpstr>Plasma Reaper</vt:lpstr>
      <vt:lpstr>Meson Gun</vt:lpstr>
      <vt:lpstr>Gatling Mass Driver</vt:lpstr>
      <vt:lpstr>Hunter sight</vt:lpstr>
      <vt:lpstr>Fang</vt:lpstr>
      <vt:lpstr>Night Sight</vt:lpstr>
      <vt:lpstr>Javelin</vt:lpstr>
      <vt:lpstr>Pilum</vt:lpstr>
      <vt:lpstr>Speculum</vt:lpstr>
      <vt:lpstr>Paw Dumb fire</vt:lpstr>
      <vt:lpstr>Dart Dumb fire</vt:lpstr>
      <vt:lpstr>Load Simulation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Cividanes</dc:creator>
  <cp:lastModifiedBy>Michael Cividanes</cp:lastModifiedBy>
  <cp:revision>1</cp:revision>
  <dcterms:created xsi:type="dcterms:W3CDTF">2019-04-11T05:22:57Z</dcterms:created>
  <dcterms:modified xsi:type="dcterms:W3CDTF">2019-04-15T00:06:52Z</dcterms:modified>
</cp:coreProperties>
</file>